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510" r:id="rId2"/>
    <p:sldId id="528" r:id="rId3"/>
    <p:sldId id="521" r:id="rId4"/>
    <p:sldId id="520" r:id="rId5"/>
    <p:sldId id="513" r:id="rId6"/>
    <p:sldId id="538" r:id="rId7"/>
    <p:sldId id="539" r:id="rId8"/>
    <p:sldId id="557" r:id="rId9"/>
    <p:sldId id="558" r:id="rId10"/>
    <p:sldId id="540" r:id="rId11"/>
    <p:sldId id="537" r:id="rId12"/>
    <p:sldId id="542" r:id="rId13"/>
    <p:sldId id="543" r:id="rId14"/>
    <p:sldId id="541" r:id="rId15"/>
    <p:sldId id="544" r:id="rId16"/>
    <p:sldId id="545" r:id="rId17"/>
    <p:sldId id="530" r:id="rId18"/>
    <p:sldId id="535" r:id="rId19"/>
    <p:sldId id="555" r:id="rId20"/>
    <p:sldId id="531" r:id="rId21"/>
    <p:sldId id="526" r:id="rId22"/>
    <p:sldId id="567" r:id="rId23"/>
    <p:sldId id="556" r:id="rId24"/>
    <p:sldId id="559" r:id="rId25"/>
    <p:sldId id="566" r:id="rId26"/>
    <p:sldId id="560" r:id="rId27"/>
    <p:sldId id="563" r:id="rId28"/>
    <p:sldId id="562" r:id="rId29"/>
    <p:sldId id="561" r:id="rId30"/>
    <p:sldId id="564" r:id="rId31"/>
    <p:sldId id="565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haohan" initials="z" lastIdx="1" clrIdx="0">
    <p:extLst>
      <p:ext uri="{19B8F6BF-5375-455C-9EA6-DF929625EA0E}">
        <p15:presenceInfo xmlns:p15="http://schemas.microsoft.com/office/powerpoint/2012/main" userId="95e304e8ede7173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3300"/>
    <a:srgbClr val="9966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636" autoAdjust="0"/>
    <p:restoredTop sz="94569" autoAdjust="0"/>
  </p:normalViewPr>
  <p:slideViewPr>
    <p:cSldViewPr snapToGrid="0">
      <p:cViewPr>
        <p:scale>
          <a:sx n="50" d="100"/>
          <a:sy n="50" d="100"/>
        </p:scale>
        <p:origin x="2988" y="14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6/11/relationships/changesInfo" Target="changesInfos/changesInfo1.xml"/><Relationship Id="rId21" Type="http://schemas.openxmlformats.org/officeDocument/2006/relationships/slide" Target="slides/slide20.xml"/><Relationship Id="rId34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Zhao Xiong" userId="5eba49e5-2895-4cd9-83e8-b3064fe76704" providerId="ADAL" clId="{6E8B5973-D01E-47F1-B412-4E1C4AF903BE}"/>
    <pc:docChg chg="undo custSel addSld delSld modSld sldOrd">
      <pc:chgData name="Zhao Xiong" userId="5eba49e5-2895-4cd9-83e8-b3064fe76704" providerId="ADAL" clId="{6E8B5973-D01E-47F1-B412-4E1C4AF903BE}" dt="2022-10-13T18:04:47.888" v="3355" actId="1076"/>
      <pc:docMkLst>
        <pc:docMk/>
      </pc:docMkLst>
    </pc:docChg>
  </pc:docChgLst>
  <pc:docChgLst>
    <pc:chgData name="zhaohan" userId="95e304e8ede71739" providerId="LiveId" clId="{8519ADB9-453D-406B-A2B7-641BA8116BEF}"/>
    <pc:docChg chg="undo custSel addSld delSld modSld sldOrd">
      <pc:chgData name="zhaohan" userId="95e304e8ede71739" providerId="LiveId" clId="{8519ADB9-453D-406B-A2B7-641BA8116BEF}" dt="2022-12-27T16:03:25.645" v="2824" actId="20577"/>
      <pc:docMkLst>
        <pc:docMk/>
      </pc:docMkLst>
      <pc:sldChg chg="modSp add mod ord">
        <pc:chgData name="zhaohan" userId="95e304e8ede71739" providerId="LiveId" clId="{8519ADB9-453D-406B-A2B7-641BA8116BEF}" dt="2022-12-25T17:29:53.462" v="1646"/>
        <pc:sldMkLst>
          <pc:docMk/>
          <pc:sldMk cId="3700847906" sldId="510"/>
        </pc:sldMkLst>
        <pc:spChg chg="mod">
          <ac:chgData name="zhaohan" userId="95e304e8ede71739" providerId="LiveId" clId="{8519ADB9-453D-406B-A2B7-641BA8116BEF}" dt="2022-12-25T17:29:40.941" v="1644" actId="1076"/>
          <ac:spMkLst>
            <pc:docMk/>
            <pc:sldMk cId="3700847906" sldId="510"/>
            <ac:spMk id="2" creationId="{B5CB6914-A401-7160-93CE-08E42C38FC59}"/>
          </ac:spMkLst>
        </pc:spChg>
      </pc:sldChg>
      <pc:sldChg chg="addSp delSp modSp add del mod">
        <pc:chgData name="zhaohan" userId="95e304e8ede71739" providerId="LiveId" clId="{8519ADB9-453D-406B-A2B7-641BA8116BEF}" dt="2022-12-25T22:21:30.609" v="2349" actId="14100"/>
        <pc:sldMkLst>
          <pc:docMk/>
          <pc:sldMk cId="502776854" sldId="513"/>
        </pc:sldMkLst>
        <pc:spChg chg="add del mod">
          <ac:chgData name="zhaohan" userId="95e304e8ede71739" providerId="LiveId" clId="{8519ADB9-453D-406B-A2B7-641BA8116BEF}" dt="2022-12-25T20:12:09.024" v="2289" actId="21"/>
          <ac:spMkLst>
            <pc:docMk/>
            <pc:sldMk cId="502776854" sldId="513"/>
            <ac:spMk id="2" creationId="{BF06AF23-3A9D-B221-7DFC-87793DB5606D}"/>
          </ac:spMkLst>
        </pc:spChg>
        <pc:spChg chg="add mod">
          <ac:chgData name="zhaohan" userId="95e304e8ede71739" providerId="LiveId" clId="{8519ADB9-453D-406B-A2B7-641BA8116BEF}" dt="2022-12-25T19:49:30.710" v="2279" actId="6549"/>
          <ac:spMkLst>
            <pc:docMk/>
            <pc:sldMk cId="502776854" sldId="513"/>
            <ac:spMk id="5" creationId="{592161D5-2D98-2BC7-04E6-72C4F60B2151}"/>
          </ac:spMkLst>
        </pc:spChg>
        <pc:spChg chg="add mod">
          <ac:chgData name="zhaohan" userId="95e304e8ede71739" providerId="LiveId" clId="{8519ADB9-453D-406B-A2B7-641BA8116BEF}" dt="2022-12-25T17:47:28.088" v="2105" actId="571"/>
          <ac:spMkLst>
            <pc:docMk/>
            <pc:sldMk cId="502776854" sldId="513"/>
            <ac:spMk id="8" creationId="{F6FF23D6-FE33-1FDB-DF67-1E81C598D2C7}"/>
          </ac:spMkLst>
        </pc:spChg>
        <pc:spChg chg="add mod">
          <ac:chgData name="zhaohan" userId="95e304e8ede71739" providerId="LiveId" clId="{8519ADB9-453D-406B-A2B7-641BA8116BEF}" dt="2022-12-25T20:12:20.522" v="2301" actId="20577"/>
          <ac:spMkLst>
            <pc:docMk/>
            <pc:sldMk cId="502776854" sldId="513"/>
            <ac:spMk id="16" creationId="{014F13B3-E6E9-E7BC-21C8-5839752664C9}"/>
          </ac:spMkLst>
        </pc:spChg>
        <pc:spChg chg="add del mod">
          <ac:chgData name="zhaohan" userId="95e304e8ede71739" providerId="LiveId" clId="{8519ADB9-453D-406B-A2B7-641BA8116BEF}" dt="2022-12-25T20:12:15.646" v="2293"/>
          <ac:spMkLst>
            <pc:docMk/>
            <pc:sldMk cId="502776854" sldId="513"/>
            <ac:spMk id="17" creationId="{F88408AD-82A8-FC5D-CC51-A291A4406B7D}"/>
          </ac:spMkLst>
        </pc:spChg>
        <pc:spChg chg="add del mod">
          <ac:chgData name="zhaohan" userId="95e304e8ede71739" providerId="LiveId" clId="{8519ADB9-453D-406B-A2B7-641BA8116BEF}" dt="2022-12-25T20:12:16.939" v="2295"/>
          <ac:spMkLst>
            <pc:docMk/>
            <pc:sldMk cId="502776854" sldId="513"/>
            <ac:spMk id="18" creationId="{7AB74F13-A5A7-8543-9A38-9CB796943C2A}"/>
          </ac:spMkLst>
        </pc:spChg>
        <pc:picChg chg="add del mod">
          <ac:chgData name="zhaohan" userId="95e304e8ede71739" providerId="LiveId" clId="{8519ADB9-453D-406B-A2B7-641BA8116BEF}" dt="2022-12-25T19:03:10.330" v="2250" actId="21"/>
          <ac:picMkLst>
            <pc:docMk/>
            <pc:sldMk cId="502776854" sldId="513"/>
            <ac:picMk id="4" creationId="{07CAD8AA-431C-BF58-48E3-A778C1974A05}"/>
          </ac:picMkLst>
        </pc:picChg>
        <pc:picChg chg="add del mod">
          <ac:chgData name="zhaohan" userId="95e304e8ede71739" providerId="LiveId" clId="{8519ADB9-453D-406B-A2B7-641BA8116BEF}" dt="2022-12-25T17:48:28.592" v="2108" actId="21"/>
          <ac:picMkLst>
            <pc:docMk/>
            <pc:sldMk cId="502776854" sldId="513"/>
            <ac:picMk id="7" creationId="{D74A427C-0394-A904-09DB-E2FEF7308C6A}"/>
          </ac:picMkLst>
        </pc:picChg>
        <pc:picChg chg="add mod">
          <ac:chgData name="zhaohan" userId="95e304e8ede71739" providerId="LiveId" clId="{8519ADB9-453D-406B-A2B7-641BA8116BEF}" dt="2022-12-25T17:47:28.088" v="2105" actId="571"/>
          <ac:picMkLst>
            <pc:docMk/>
            <pc:sldMk cId="502776854" sldId="513"/>
            <ac:picMk id="9" creationId="{4CEBCCBE-34A8-40E0-D40B-60E562DF013E}"/>
          </ac:picMkLst>
        </pc:picChg>
        <pc:picChg chg="add del mod">
          <ac:chgData name="zhaohan" userId="95e304e8ede71739" providerId="LiveId" clId="{8519ADB9-453D-406B-A2B7-641BA8116BEF}" dt="2022-12-25T19:03:10.690" v="2251" actId="21"/>
          <ac:picMkLst>
            <pc:docMk/>
            <pc:sldMk cId="502776854" sldId="513"/>
            <ac:picMk id="11" creationId="{D4AA60AB-0299-7322-64C3-C1D224A3E86F}"/>
          </ac:picMkLst>
        </pc:picChg>
        <pc:picChg chg="add del mod">
          <ac:chgData name="zhaohan" userId="95e304e8ede71739" providerId="LiveId" clId="{8519ADB9-453D-406B-A2B7-641BA8116BEF}" dt="2022-12-25T20:12:09.024" v="2289" actId="21"/>
          <ac:picMkLst>
            <pc:docMk/>
            <pc:sldMk cId="502776854" sldId="513"/>
            <ac:picMk id="13" creationId="{3FE371C1-A7F7-BA1C-3887-EF1179FC48A4}"/>
          </ac:picMkLst>
        </pc:picChg>
        <pc:picChg chg="add mod modCrop">
          <ac:chgData name="zhaohan" userId="95e304e8ede71739" providerId="LiveId" clId="{8519ADB9-453D-406B-A2B7-641BA8116BEF}" dt="2022-12-25T19:55:00.623" v="2286" actId="1076"/>
          <ac:picMkLst>
            <pc:docMk/>
            <pc:sldMk cId="502776854" sldId="513"/>
            <ac:picMk id="15" creationId="{772DEB58-2372-317B-5017-ECDF2728704D}"/>
          </ac:picMkLst>
        </pc:picChg>
        <pc:picChg chg="add mod">
          <ac:chgData name="zhaohan" userId="95e304e8ede71739" providerId="LiveId" clId="{8519ADB9-453D-406B-A2B7-641BA8116BEF}" dt="2022-12-25T22:21:30.609" v="2349" actId="14100"/>
          <ac:picMkLst>
            <pc:docMk/>
            <pc:sldMk cId="502776854" sldId="513"/>
            <ac:picMk id="20" creationId="{D6918F45-9D56-5895-F6FA-7662205366E0}"/>
          </ac:picMkLst>
        </pc:picChg>
      </pc:sldChg>
      <pc:sldChg chg="addSp delSp modSp add mod ord">
        <pc:chgData name="zhaohan" userId="95e304e8ede71739" providerId="LiveId" clId="{8519ADB9-453D-406B-A2B7-641BA8116BEF}" dt="2022-12-25T22:22:09.093" v="2423" actId="20577"/>
        <pc:sldMkLst>
          <pc:docMk/>
          <pc:sldMk cId="1946696686" sldId="520"/>
        </pc:sldMkLst>
        <pc:spChg chg="add mod">
          <ac:chgData name="zhaohan" userId="95e304e8ede71739" providerId="LiveId" clId="{8519ADB9-453D-406B-A2B7-641BA8116BEF}" dt="2022-12-25T17:30:53.600" v="1737" actId="113"/>
          <ac:spMkLst>
            <pc:docMk/>
            <pc:sldMk cId="1946696686" sldId="520"/>
            <ac:spMk id="4" creationId="{E0CACC37-2C65-6752-3D16-890A162BDF62}"/>
          </ac:spMkLst>
        </pc:spChg>
        <pc:spChg chg="add mod">
          <ac:chgData name="zhaohan" userId="95e304e8ede71739" providerId="LiveId" clId="{8519ADB9-453D-406B-A2B7-641BA8116BEF}" dt="2022-12-25T22:22:09.093" v="2423" actId="20577"/>
          <ac:spMkLst>
            <pc:docMk/>
            <pc:sldMk cId="1946696686" sldId="520"/>
            <ac:spMk id="5" creationId="{D5DDC1E2-C906-2512-3AF8-F91CE41D6EFD}"/>
          </ac:spMkLst>
        </pc:spChg>
        <pc:picChg chg="add del mod">
          <ac:chgData name="zhaohan" userId="95e304e8ede71739" providerId="LiveId" clId="{8519ADB9-453D-406B-A2B7-641BA8116BEF}" dt="2022-12-25T19:03:08.964" v="2249" actId="21"/>
          <ac:picMkLst>
            <pc:docMk/>
            <pc:sldMk cId="1946696686" sldId="520"/>
            <ac:picMk id="3" creationId="{3CD43CA8-95F0-0DE0-589D-78AF19615EAB}"/>
          </ac:picMkLst>
        </pc:picChg>
        <pc:picChg chg="add del mod modCrop">
          <ac:chgData name="zhaohan" userId="95e304e8ede71739" providerId="LiveId" clId="{8519ADB9-453D-406B-A2B7-641BA8116BEF}" dt="2022-12-25T19:03:08.651" v="2248" actId="21"/>
          <ac:picMkLst>
            <pc:docMk/>
            <pc:sldMk cId="1946696686" sldId="520"/>
            <ac:picMk id="7" creationId="{6C08305F-7701-D6A0-D844-3A5E09949473}"/>
          </ac:picMkLst>
        </pc:picChg>
        <pc:picChg chg="add mod">
          <ac:chgData name="zhaohan" userId="95e304e8ede71739" providerId="LiveId" clId="{8519ADB9-453D-406B-A2B7-641BA8116BEF}" dt="2022-12-25T22:22:02.757" v="2420" actId="1036"/>
          <ac:picMkLst>
            <pc:docMk/>
            <pc:sldMk cId="1946696686" sldId="520"/>
            <ac:picMk id="9" creationId="{C4C915A2-A748-B159-4E91-5284DEE7CB55}"/>
          </ac:picMkLst>
        </pc:picChg>
        <pc:picChg chg="add mod">
          <ac:chgData name="zhaohan" userId="95e304e8ede71739" providerId="LiveId" clId="{8519ADB9-453D-406B-A2B7-641BA8116BEF}" dt="2022-12-25T22:22:02.757" v="2420" actId="1036"/>
          <ac:picMkLst>
            <pc:docMk/>
            <pc:sldMk cId="1946696686" sldId="520"/>
            <ac:picMk id="11" creationId="{628F02E6-4227-340D-886A-D59595D5B24B}"/>
          </ac:picMkLst>
        </pc:picChg>
      </pc:sldChg>
      <pc:sldChg chg="addSp delSp modSp add mod ord">
        <pc:chgData name="zhaohan" userId="95e304e8ede71739" providerId="LiveId" clId="{8519ADB9-453D-406B-A2B7-641BA8116BEF}" dt="2022-12-27T16:02:07.496" v="2673" actId="1076"/>
        <pc:sldMkLst>
          <pc:docMk/>
          <pc:sldMk cId="4105926022" sldId="521"/>
        </pc:sldMkLst>
        <pc:spChg chg="add mod">
          <ac:chgData name="zhaohan" userId="95e304e8ede71739" providerId="LiveId" clId="{8519ADB9-453D-406B-A2B7-641BA8116BEF}" dt="2022-12-25T22:30:40.339" v="2602" actId="14100"/>
          <ac:spMkLst>
            <pc:docMk/>
            <pc:sldMk cId="4105926022" sldId="521"/>
            <ac:spMk id="4" creationId="{A1F9651D-B5AC-98A8-74BA-0292FC2AD4C0}"/>
          </ac:spMkLst>
        </pc:spChg>
        <pc:picChg chg="add mod">
          <ac:chgData name="zhaohan" userId="95e304e8ede71739" providerId="LiveId" clId="{8519ADB9-453D-406B-A2B7-641BA8116BEF}" dt="2022-12-27T16:02:07.496" v="2673" actId="1076"/>
          <ac:picMkLst>
            <pc:docMk/>
            <pc:sldMk cId="4105926022" sldId="521"/>
            <ac:picMk id="2" creationId="{901D40BA-E104-02E2-12B8-316CDA87B12C}"/>
          </ac:picMkLst>
        </pc:picChg>
        <pc:picChg chg="add del mod">
          <ac:chgData name="zhaohan" userId="95e304e8ede71739" providerId="LiveId" clId="{8519ADB9-453D-406B-A2B7-641BA8116BEF}" dt="2022-12-25T22:38:32.311" v="2608" actId="478"/>
          <ac:picMkLst>
            <pc:docMk/>
            <pc:sldMk cId="4105926022" sldId="521"/>
            <ac:picMk id="3" creationId="{A5103DC5-6E95-1470-3AA6-8E306AE1415B}"/>
          </ac:picMkLst>
        </pc:picChg>
        <pc:picChg chg="add mod">
          <ac:chgData name="zhaohan" userId="95e304e8ede71739" providerId="LiveId" clId="{8519ADB9-453D-406B-A2B7-641BA8116BEF}" dt="2022-12-27T16:02:01.207" v="2669" actId="1076"/>
          <ac:picMkLst>
            <pc:docMk/>
            <pc:sldMk cId="4105926022" sldId="521"/>
            <ac:picMk id="5" creationId="{EF609C13-A9EE-7271-D601-3AFFD728A72E}"/>
          </ac:picMkLst>
        </pc:picChg>
        <pc:picChg chg="add del mod">
          <ac:chgData name="zhaohan" userId="95e304e8ede71739" providerId="LiveId" clId="{8519ADB9-453D-406B-A2B7-641BA8116BEF}" dt="2022-12-27T16:01:59.165" v="2668" actId="21"/>
          <ac:picMkLst>
            <pc:docMk/>
            <pc:sldMk cId="4105926022" sldId="521"/>
            <ac:picMk id="6" creationId="{35054C9B-58E0-B9F4-AD7E-1A986F67B77C}"/>
          </ac:picMkLst>
        </pc:picChg>
      </pc:sldChg>
      <pc:sldChg chg="add">
        <pc:chgData name="zhaohan" userId="95e304e8ede71739" providerId="LiveId" clId="{8519ADB9-453D-406B-A2B7-641BA8116BEF}" dt="2022-12-25T22:32:14.755" v="2607"/>
        <pc:sldMkLst>
          <pc:docMk/>
          <pc:sldMk cId="3082692664" sldId="526"/>
        </pc:sldMkLst>
      </pc:sldChg>
      <pc:sldChg chg="addSp modSp add mod ord">
        <pc:chgData name="zhaohan" userId="95e304e8ede71739" providerId="LiveId" clId="{8519ADB9-453D-406B-A2B7-641BA8116BEF}" dt="2022-12-27T16:02:53.856" v="2746" actId="20577"/>
        <pc:sldMkLst>
          <pc:docMk/>
          <pc:sldMk cId="2839761964" sldId="528"/>
        </pc:sldMkLst>
        <pc:spChg chg="add mod">
          <ac:chgData name="zhaohan" userId="95e304e8ede71739" providerId="LiveId" clId="{8519ADB9-453D-406B-A2B7-641BA8116BEF}" dt="2022-12-27T16:02:53.856" v="2746" actId="20577"/>
          <ac:spMkLst>
            <pc:docMk/>
            <pc:sldMk cId="2839761964" sldId="528"/>
            <ac:spMk id="2" creationId="{48BDDA02-5D37-DA16-4744-8ECE4782E128}"/>
          </ac:spMkLst>
        </pc:spChg>
      </pc:sldChg>
      <pc:sldChg chg="modSp add mod">
        <pc:chgData name="zhaohan" userId="95e304e8ede71739" providerId="LiveId" clId="{8519ADB9-453D-406B-A2B7-641BA8116BEF}" dt="2022-12-27T16:03:17.667" v="2785" actId="20577"/>
        <pc:sldMkLst>
          <pc:docMk/>
          <pc:sldMk cId="2906041494" sldId="530"/>
        </pc:sldMkLst>
        <pc:spChg chg="mod">
          <ac:chgData name="zhaohan" userId="95e304e8ede71739" providerId="LiveId" clId="{8519ADB9-453D-406B-A2B7-641BA8116BEF}" dt="2022-12-27T16:03:17.667" v="2785" actId="20577"/>
          <ac:spMkLst>
            <pc:docMk/>
            <pc:sldMk cId="2906041494" sldId="530"/>
            <ac:spMk id="2" creationId="{48BDDA02-5D37-DA16-4744-8ECE4782E128}"/>
          </ac:spMkLst>
        </pc:spChg>
      </pc:sldChg>
      <pc:sldChg chg="modSp add mod">
        <pc:chgData name="zhaohan" userId="95e304e8ede71739" providerId="LiveId" clId="{8519ADB9-453D-406B-A2B7-641BA8116BEF}" dt="2022-12-27T16:03:25.645" v="2824" actId="20577"/>
        <pc:sldMkLst>
          <pc:docMk/>
          <pc:sldMk cId="66558581" sldId="531"/>
        </pc:sldMkLst>
        <pc:spChg chg="mod">
          <ac:chgData name="zhaohan" userId="95e304e8ede71739" providerId="LiveId" clId="{8519ADB9-453D-406B-A2B7-641BA8116BEF}" dt="2022-12-27T16:03:25.645" v="2824" actId="20577"/>
          <ac:spMkLst>
            <pc:docMk/>
            <pc:sldMk cId="66558581" sldId="531"/>
            <ac:spMk id="2" creationId="{48BDDA02-5D37-DA16-4744-8ECE4782E128}"/>
          </ac:spMkLst>
        </pc:spChg>
      </pc:sldChg>
      <pc:sldChg chg="add">
        <pc:chgData name="zhaohan" userId="95e304e8ede71739" providerId="LiveId" clId="{8519ADB9-453D-406B-A2B7-641BA8116BEF}" dt="2022-12-27T16:03:03.585" v="2753"/>
        <pc:sldMkLst>
          <pc:docMk/>
          <pc:sldMk cId="3882910330" sldId="535"/>
        </pc:sldMkLst>
      </pc:sldChg>
    </pc:docChg>
  </pc:docChgLst>
  <pc:docChgLst>
    <pc:chgData name="zhaohan" userId="95e304e8ede71739" providerId="LiveId" clId="{6F4793E2-BFDC-471C-9F01-BB7EFE32CA5F}"/>
    <pc:docChg chg="undo custSel addSld delSld modSld sldOrd">
      <pc:chgData name="zhaohan" userId="95e304e8ede71739" providerId="LiveId" clId="{6F4793E2-BFDC-471C-9F01-BB7EFE32CA5F}" dt="2023-01-11T01:16:42.420" v="4292" actId="5793"/>
      <pc:docMkLst>
        <pc:docMk/>
      </pc:docMkLst>
      <pc:sldChg chg="modSp mod">
        <pc:chgData name="zhaohan" userId="95e304e8ede71739" providerId="LiveId" clId="{6F4793E2-BFDC-471C-9F01-BB7EFE32CA5F}" dt="2023-01-03T12:24:06.910" v="1012" actId="20577"/>
        <pc:sldMkLst>
          <pc:docMk/>
          <pc:sldMk cId="3700847906" sldId="510"/>
        </pc:sldMkLst>
        <pc:spChg chg="mod">
          <ac:chgData name="zhaohan" userId="95e304e8ede71739" providerId="LiveId" clId="{6F4793E2-BFDC-471C-9F01-BB7EFE32CA5F}" dt="2023-01-03T12:24:06.910" v="1012" actId="20577"/>
          <ac:spMkLst>
            <pc:docMk/>
            <pc:sldMk cId="3700847906" sldId="510"/>
            <ac:spMk id="2" creationId="{B5CB6914-A401-7160-93CE-08E42C38FC59}"/>
          </ac:spMkLst>
        </pc:spChg>
      </pc:sldChg>
      <pc:sldChg chg="addSp delSp modSp mod">
        <pc:chgData name="zhaohan" userId="95e304e8ede71739" providerId="LiveId" clId="{6F4793E2-BFDC-471C-9F01-BB7EFE32CA5F}" dt="2023-01-11T01:05:24.126" v="2547" actId="403"/>
        <pc:sldMkLst>
          <pc:docMk/>
          <pc:sldMk cId="3082692664" sldId="526"/>
        </pc:sldMkLst>
        <pc:spChg chg="add mod">
          <ac:chgData name="zhaohan" userId="95e304e8ede71739" providerId="LiveId" clId="{6F4793E2-BFDC-471C-9F01-BB7EFE32CA5F}" dt="2023-01-11T01:05:24.126" v="2547" actId="403"/>
          <ac:spMkLst>
            <pc:docMk/>
            <pc:sldMk cId="3082692664" sldId="526"/>
            <ac:spMk id="4" creationId="{EF336E6A-11BD-060C-D978-2E5605FBEA65}"/>
          </ac:spMkLst>
        </pc:spChg>
        <pc:picChg chg="add del mod">
          <ac:chgData name="zhaohan" userId="95e304e8ede71739" providerId="LiveId" clId="{6F4793E2-BFDC-471C-9F01-BB7EFE32CA5F}" dt="2023-01-09T22:39:23.699" v="2269" actId="21"/>
          <ac:picMkLst>
            <pc:docMk/>
            <pc:sldMk cId="3082692664" sldId="526"/>
            <ac:picMk id="3" creationId="{A4B0444C-B574-B2E3-B419-3DC5684A5984}"/>
          </ac:picMkLst>
        </pc:picChg>
      </pc:sldChg>
      <pc:sldChg chg="modSp mod">
        <pc:chgData name="zhaohan" userId="95e304e8ede71739" providerId="LiveId" clId="{6F4793E2-BFDC-471C-9F01-BB7EFE32CA5F}" dt="2022-12-27T22:35:40.531" v="471" actId="20577"/>
        <pc:sldMkLst>
          <pc:docMk/>
          <pc:sldMk cId="2906041494" sldId="530"/>
        </pc:sldMkLst>
        <pc:spChg chg="mod">
          <ac:chgData name="zhaohan" userId="95e304e8ede71739" providerId="LiveId" clId="{6F4793E2-BFDC-471C-9F01-BB7EFE32CA5F}" dt="2022-12-27T22:35:40.531" v="471" actId="20577"/>
          <ac:spMkLst>
            <pc:docMk/>
            <pc:sldMk cId="2906041494" sldId="530"/>
            <ac:spMk id="2" creationId="{48BDDA02-5D37-DA16-4744-8ECE4782E128}"/>
          </ac:spMkLst>
        </pc:spChg>
      </pc:sldChg>
      <pc:sldChg chg="add">
        <pc:chgData name="zhaohan" userId="95e304e8ede71739" providerId="LiveId" clId="{6F4793E2-BFDC-471C-9F01-BB7EFE32CA5F}" dt="2022-12-28T00:35:13.774" v="802"/>
        <pc:sldMkLst>
          <pc:docMk/>
          <pc:sldMk cId="4058389251" sldId="537"/>
        </pc:sldMkLst>
      </pc:sldChg>
      <pc:sldChg chg="addSp delSp modSp new mod">
        <pc:chgData name="zhaohan" userId="95e304e8ede71739" providerId="LiveId" clId="{6F4793E2-BFDC-471C-9F01-BB7EFE32CA5F}" dt="2022-12-27T21:51:11.142" v="221" actId="20577"/>
        <pc:sldMkLst>
          <pc:docMk/>
          <pc:sldMk cId="4070709631" sldId="538"/>
        </pc:sldMkLst>
        <pc:spChg chg="del">
          <ac:chgData name="zhaohan" userId="95e304e8ede71739" providerId="LiveId" clId="{6F4793E2-BFDC-471C-9F01-BB7EFE32CA5F}" dt="2022-12-27T21:43:09.234" v="111" actId="478"/>
          <ac:spMkLst>
            <pc:docMk/>
            <pc:sldMk cId="4070709631" sldId="538"/>
            <ac:spMk id="2" creationId="{A070A06F-A5C3-52C4-E276-73E6F77A556A}"/>
          </ac:spMkLst>
        </pc:spChg>
        <pc:spChg chg="del">
          <ac:chgData name="zhaohan" userId="95e304e8ede71739" providerId="LiveId" clId="{6F4793E2-BFDC-471C-9F01-BB7EFE32CA5F}" dt="2022-12-27T21:43:09.234" v="111" actId="478"/>
          <ac:spMkLst>
            <pc:docMk/>
            <pc:sldMk cId="4070709631" sldId="538"/>
            <ac:spMk id="3" creationId="{8B9043B0-2EB8-C60F-0077-8745B6E5B0FD}"/>
          </ac:spMkLst>
        </pc:spChg>
        <pc:spChg chg="add mod">
          <ac:chgData name="zhaohan" userId="95e304e8ede71739" providerId="LiveId" clId="{6F4793E2-BFDC-471C-9F01-BB7EFE32CA5F}" dt="2022-12-27T21:51:08.968" v="219" actId="20577"/>
          <ac:spMkLst>
            <pc:docMk/>
            <pc:sldMk cId="4070709631" sldId="538"/>
            <ac:spMk id="5" creationId="{65AB64CC-F54F-B83D-BC48-47C644585A47}"/>
          </ac:spMkLst>
        </pc:spChg>
        <pc:spChg chg="add mod">
          <ac:chgData name="zhaohan" userId="95e304e8ede71739" providerId="LiveId" clId="{6F4793E2-BFDC-471C-9F01-BB7EFE32CA5F}" dt="2022-12-27T21:51:11.142" v="221" actId="20577"/>
          <ac:spMkLst>
            <pc:docMk/>
            <pc:sldMk cId="4070709631" sldId="538"/>
            <ac:spMk id="6" creationId="{A2540AC6-EB9A-C519-66D2-FA1B4798F0EA}"/>
          </ac:spMkLst>
        </pc:spChg>
        <pc:picChg chg="add mod">
          <ac:chgData name="zhaohan" userId="95e304e8ede71739" providerId="LiveId" clId="{6F4793E2-BFDC-471C-9F01-BB7EFE32CA5F}" dt="2022-12-27T21:43:41.415" v="176" actId="1076"/>
          <ac:picMkLst>
            <pc:docMk/>
            <pc:sldMk cId="4070709631" sldId="538"/>
            <ac:picMk id="4" creationId="{1460A8B6-A27B-2DD6-FB2F-16CF2F7CBA59}"/>
          </ac:picMkLst>
        </pc:picChg>
        <pc:picChg chg="add mod">
          <ac:chgData name="zhaohan" userId="95e304e8ede71739" providerId="LiveId" clId="{6F4793E2-BFDC-471C-9F01-BB7EFE32CA5F}" dt="2022-12-27T21:44:17.714" v="182" actId="14100"/>
          <ac:picMkLst>
            <pc:docMk/>
            <pc:sldMk cId="4070709631" sldId="538"/>
            <ac:picMk id="8" creationId="{9C35EA45-7105-BB9D-46C4-756DC4E4F040}"/>
          </ac:picMkLst>
        </pc:picChg>
      </pc:sldChg>
      <pc:sldChg chg="addSp delSp modSp add mod">
        <pc:chgData name="zhaohan" userId="95e304e8ede71739" providerId="LiveId" clId="{6F4793E2-BFDC-471C-9F01-BB7EFE32CA5F}" dt="2022-12-27T21:52:10.028" v="235" actId="14100"/>
        <pc:sldMkLst>
          <pc:docMk/>
          <pc:sldMk cId="2786945941" sldId="539"/>
        </pc:sldMkLst>
        <pc:spChg chg="mod">
          <ac:chgData name="zhaohan" userId="95e304e8ede71739" providerId="LiveId" clId="{6F4793E2-BFDC-471C-9F01-BB7EFE32CA5F}" dt="2022-12-27T21:51:04.229" v="217" actId="20577"/>
          <ac:spMkLst>
            <pc:docMk/>
            <pc:sldMk cId="2786945941" sldId="539"/>
            <ac:spMk id="5" creationId="{65AB64CC-F54F-B83D-BC48-47C644585A47}"/>
          </ac:spMkLst>
        </pc:spChg>
        <pc:spChg chg="mod">
          <ac:chgData name="zhaohan" userId="95e304e8ede71739" providerId="LiveId" clId="{6F4793E2-BFDC-471C-9F01-BB7EFE32CA5F}" dt="2022-12-27T21:51:42.953" v="230" actId="20577"/>
          <ac:spMkLst>
            <pc:docMk/>
            <pc:sldMk cId="2786945941" sldId="539"/>
            <ac:spMk id="6" creationId="{A2540AC6-EB9A-C519-66D2-FA1B4798F0EA}"/>
          </ac:spMkLst>
        </pc:spChg>
        <pc:spChg chg="add del">
          <ac:chgData name="zhaohan" userId="95e304e8ede71739" providerId="LiveId" clId="{6F4793E2-BFDC-471C-9F01-BB7EFE32CA5F}" dt="2022-12-27T21:51:40.433" v="223" actId="22"/>
          <ac:spMkLst>
            <pc:docMk/>
            <pc:sldMk cId="2786945941" sldId="539"/>
            <ac:spMk id="9" creationId="{769AAD29-D90C-821F-D7E4-337C68FB87CD}"/>
          </ac:spMkLst>
        </pc:spChg>
        <pc:picChg chg="add mod">
          <ac:chgData name="zhaohan" userId="95e304e8ede71739" providerId="LiveId" clId="{6F4793E2-BFDC-471C-9F01-BB7EFE32CA5F}" dt="2022-12-27T21:45:56.242" v="212" actId="14100"/>
          <ac:picMkLst>
            <pc:docMk/>
            <pc:sldMk cId="2786945941" sldId="539"/>
            <ac:picMk id="3" creationId="{DC93CCCE-1329-F3C7-10FB-56DD255BF9DF}"/>
          </ac:picMkLst>
        </pc:picChg>
        <pc:picChg chg="del">
          <ac:chgData name="zhaohan" userId="95e304e8ede71739" providerId="LiveId" clId="{6F4793E2-BFDC-471C-9F01-BB7EFE32CA5F}" dt="2022-12-27T21:45:08.078" v="190" actId="21"/>
          <ac:picMkLst>
            <pc:docMk/>
            <pc:sldMk cId="2786945941" sldId="539"/>
            <ac:picMk id="4" creationId="{1460A8B6-A27B-2DD6-FB2F-16CF2F7CBA59}"/>
          </ac:picMkLst>
        </pc:picChg>
        <pc:picChg chg="del">
          <ac:chgData name="zhaohan" userId="95e304e8ede71739" providerId="LiveId" clId="{6F4793E2-BFDC-471C-9F01-BB7EFE32CA5F}" dt="2022-12-27T21:45:08.438" v="191" actId="21"/>
          <ac:picMkLst>
            <pc:docMk/>
            <pc:sldMk cId="2786945941" sldId="539"/>
            <ac:picMk id="8" creationId="{9C35EA45-7105-BB9D-46C4-756DC4E4F040}"/>
          </ac:picMkLst>
        </pc:picChg>
        <pc:picChg chg="add mod">
          <ac:chgData name="zhaohan" userId="95e304e8ede71739" providerId="LiveId" clId="{6F4793E2-BFDC-471C-9F01-BB7EFE32CA5F}" dt="2022-12-27T21:52:10.028" v="235" actId="14100"/>
          <ac:picMkLst>
            <pc:docMk/>
            <pc:sldMk cId="2786945941" sldId="539"/>
            <ac:picMk id="11" creationId="{3D383634-7D34-D781-E936-E734C1DA782C}"/>
          </ac:picMkLst>
        </pc:picChg>
      </pc:sldChg>
      <pc:sldChg chg="add">
        <pc:chgData name="zhaohan" userId="95e304e8ede71739" providerId="LiveId" clId="{6F4793E2-BFDC-471C-9F01-BB7EFE32CA5F}" dt="2022-12-28T00:35:13.774" v="802"/>
        <pc:sldMkLst>
          <pc:docMk/>
          <pc:sldMk cId="1055090564" sldId="540"/>
        </pc:sldMkLst>
      </pc:sldChg>
      <pc:sldChg chg="add">
        <pc:chgData name="zhaohan" userId="95e304e8ede71739" providerId="LiveId" clId="{6F4793E2-BFDC-471C-9F01-BB7EFE32CA5F}" dt="2022-12-28T00:35:13.774" v="802"/>
        <pc:sldMkLst>
          <pc:docMk/>
          <pc:sldMk cId="2297458641" sldId="541"/>
        </pc:sldMkLst>
      </pc:sldChg>
      <pc:sldChg chg="add">
        <pc:chgData name="zhaohan" userId="95e304e8ede71739" providerId="LiveId" clId="{6F4793E2-BFDC-471C-9F01-BB7EFE32CA5F}" dt="2022-12-28T00:35:13.774" v="802"/>
        <pc:sldMkLst>
          <pc:docMk/>
          <pc:sldMk cId="2383543285" sldId="542"/>
        </pc:sldMkLst>
      </pc:sldChg>
      <pc:sldChg chg="add">
        <pc:chgData name="zhaohan" userId="95e304e8ede71739" providerId="LiveId" clId="{6F4793E2-BFDC-471C-9F01-BB7EFE32CA5F}" dt="2022-12-28T00:35:13.774" v="802"/>
        <pc:sldMkLst>
          <pc:docMk/>
          <pc:sldMk cId="777328632" sldId="543"/>
        </pc:sldMkLst>
      </pc:sldChg>
      <pc:sldChg chg="add">
        <pc:chgData name="zhaohan" userId="95e304e8ede71739" providerId="LiveId" clId="{6F4793E2-BFDC-471C-9F01-BB7EFE32CA5F}" dt="2022-12-28T00:35:13.774" v="802"/>
        <pc:sldMkLst>
          <pc:docMk/>
          <pc:sldMk cId="2636684523" sldId="544"/>
        </pc:sldMkLst>
      </pc:sldChg>
      <pc:sldChg chg="add">
        <pc:chgData name="zhaohan" userId="95e304e8ede71739" providerId="LiveId" clId="{6F4793E2-BFDC-471C-9F01-BB7EFE32CA5F}" dt="2022-12-28T00:35:13.774" v="802"/>
        <pc:sldMkLst>
          <pc:docMk/>
          <pc:sldMk cId="2646678378" sldId="545"/>
        </pc:sldMkLst>
      </pc:sldChg>
      <pc:sldChg chg="add">
        <pc:chgData name="zhaohan" userId="95e304e8ede71739" providerId="LiveId" clId="{6F4793E2-BFDC-471C-9F01-BB7EFE32CA5F}" dt="2022-12-28T00:35:36.386" v="811"/>
        <pc:sldMkLst>
          <pc:docMk/>
          <pc:sldMk cId="1568944927" sldId="555"/>
        </pc:sldMkLst>
      </pc:sldChg>
      <pc:sldChg chg="addSp delSp modSp add mod">
        <pc:chgData name="zhaohan" userId="95e304e8ede71739" providerId="LiveId" clId="{6F4793E2-BFDC-471C-9F01-BB7EFE32CA5F}" dt="2023-01-11T00:43:34.517" v="2299" actId="22"/>
        <pc:sldMkLst>
          <pc:docMk/>
          <pc:sldMk cId="1421719640" sldId="556"/>
        </pc:sldMkLst>
        <pc:picChg chg="add del">
          <ac:chgData name="zhaohan" userId="95e304e8ede71739" providerId="LiveId" clId="{6F4793E2-BFDC-471C-9F01-BB7EFE32CA5F}" dt="2023-01-09T22:56:33.880" v="2278" actId="478"/>
          <ac:picMkLst>
            <pc:docMk/>
            <pc:sldMk cId="1421719640" sldId="556"/>
            <ac:picMk id="3" creationId="{BCA00A48-E3F8-03EB-4CB9-5D6D62F84050}"/>
          </ac:picMkLst>
        </pc:picChg>
        <pc:picChg chg="add">
          <ac:chgData name="zhaohan" userId="95e304e8ede71739" providerId="LiveId" clId="{6F4793E2-BFDC-471C-9F01-BB7EFE32CA5F}" dt="2023-01-11T00:43:34.517" v="2299" actId="22"/>
          <ac:picMkLst>
            <pc:docMk/>
            <pc:sldMk cId="1421719640" sldId="556"/>
            <ac:picMk id="3" creationId="{BEF04EB0-803C-2AC8-E23C-FAFAE24D8FE7}"/>
          </ac:picMkLst>
        </pc:picChg>
        <pc:picChg chg="add del">
          <ac:chgData name="zhaohan" userId="95e304e8ede71739" providerId="LiveId" clId="{6F4793E2-BFDC-471C-9F01-BB7EFE32CA5F}" dt="2023-01-09T22:59:00.217" v="2280" actId="478"/>
          <ac:picMkLst>
            <pc:docMk/>
            <pc:sldMk cId="1421719640" sldId="556"/>
            <ac:picMk id="5" creationId="{5EF58D08-2702-FBAE-6CF9-48481482A22E}"/>
          </ac:picMkLst>
        </pc:picChg>
        <pc:picChg chg="add del">
          <ac:chgData name="zhaohan" userId="95e304e8ede71739" providerId="LiveId" clId="{6F4793E2-BFDC-471C-9F01-BB7EFE32CA5F}" dt="2023-01-09T23:04:13.887" v="2282" actId="478"/>
          <ac:picMkLst>
            <pc:docMk/>
            <pc:sldMk cId="1421719640" sldId="556"/>
            <ac:picMk id="7" creationId="{F0F441F7-FE8D-279B-CC6F-0AA35D48514D}"/>
          </ac:picMkLst>
        </pc:picChg>
        <pc:picChg chg="add del mod">
          <ac:chgData name="zhaohan" userId="95e304e8ede71739" providerId="LiveId" clId="{6F4793E2-BFDC-471C-9F01-BB7EFE32CA5F}" dt="2023-01-11T00:42:21.553" v="2294" actId="478"/>
          <ac:picMkLst>
            <pc:docMk/>
            <pc:sldMk cId="1421719640" sldId="556"/>
            <ac:picMk id="9" creationId="{2D235675-773B-6606-65FE-972FC5C73F96}"/>
          </ac:picMkLst>
        </pc:picChg>
      </pc:sldChg>
      <pc:sldChg chg="addSp delSp modSp new mod">
        <pc:chgData name="zhaohan" userId="95e304e8ede71739" providerId="LiveId" clId="{6F4793E2-BFDC-471C-9F01-BB7EFE32CA5F}" dt="2023-01-09T22:15:06.961" v="1030" actId="1076"/>
        <pc:sldMkLst>
          <pc:docMk/>
          <pc:sldMk cId="1187583025" sldId="557"/>
        </pc:sldMkLst>
        <pc:spChg chg="del">
          <ac:chgData name="zhaohan" userId="95e304e8ede71739" providerId="LiveId" clId="{6F4793E2-BFDC-471C-9F01-BB7EFE32CA5F}" dt="2023-01-09T22:14:53.743" v="1023" actId="478"/>
          <ac:spMkLst>
            <pc:docMk/>
            <pc:sldMk cId="1187583025" sldId="557"/>
            <ac:spMk id="2" creationId="{AC164686-AA55-D9DA-3F7B-A947407FA756}"/>
          </ac:spMkLst>
        </pc:spChg>
        <pc:spChg chg="del">
          <ac:chgData name="zhaohan" userId="95e304e8ede71739" providerId="LiveId" clId="{6F4793E2-BFDC-471C-9F01-BB7EFE32CA5F}" dt="2023-01-09T22:14:53.743" v="1023" actId="478"/>
          <ac:spMkLst>
            <pc:docMk/>
            <pc:sldMk cId="1187583025" sldId="557"/>
            <ac:spMk id="3" creationId="{65160773-5EBA-363C-8841-0176583B052C}"/>
          </ac:spMkLst>
        </pc:spChg>
        <pc:picChg chg="add mod">
          <ac:chgData name="zhaohan" userId="95e304e8ede71739" providerId="LiveId" clId="{6F4793E2-BFDC-471C-9F01-BB7EFE32CA5F}" dt="2023-01-09T22:15:06.961" v="1030" actId="1076"/>
          <ac:picMkLst>
            <pc:docMk/>
            <pc:sldMk cId="1187583025" sldId="557"/>
            <ac:picMk id="4" creationId="{38127154-A687-0752-41B4-4E4C0F80DAA3}"/>
          </ac:picMkLst>
        </pc:picChg>
      </pc:sldChg>
      <pc:sldChg chg="addSp delSp modSp new mod">
        <pc:chgData name="zhaohan" userId="95e304e8ede71739" providerId="LiveId" clId="{6F4793E2-BFDC-471C-9F01-BB7EFE32CA5F}" dt="2023-01-09T22:15:23.171" v="1048" actId="20577"/>
        <pc:sldMkLst>
          <pc:docMk/>
          <pc:sldMk cId="2006653195" sldId="558"/>
        </pc:sldMkLst>
        <pc:spChg chg="del">
          <ac:chgData name="zhaohan" userId="95e304e8ede71739" providerId="LiveId" clId="{6F4793E2-BFDC-471C-9F01-BB7EFE32CA5F}" dt="2023-01-09T22:15:10.546" v="1032" actId="21"/>
          <ac:spMkLst>
            <pc:docMk/>
            <pc:sldMk cId="2006653195" sldId="558"/>
            <ac:spMk id="2" creationId="{B3C76694-FABA-D660-A2D7-E9EE8ECF4A1A}"/>
          </ac:spMkLst>
        </pc:spChg>
        <pc:spChg chg="del">
          <ac:chgData name="zhaohan" userId="95e304e8ede71739" providerId="LiveId" clId="{6F4793E2-BFDC-471C-9F01-BB7EFE32CA5F}" dt="2023-01-09T22:15:10.546" v="1032" actId="21"/>
          <ac:spMkLst>
            <pc:docMk/>
            <pc:sldMk cId="2006653195" sldId="558"/>
            <ac:spMk id="3" creationId="{C01E654F-8E00-EAAA-3AFE-997CBDFEF1C4}"/>
          </ac:spMkLst>
        </pc:spChg>
        <pc:spChg chg="add mod">
          <ac:chgData name="zhaohan" userId="95e304e8ede71739" providerId="LiveId" clId="{6F4793E2-BFDC-471C-9F01-BB7EFE32CA5F}" dt="2023-01-09T22:15:23.171" v="1048" actId="20577"/>
          <ac:spMkLst>
            <pc:docMk/>
            <pc:sldMk cId="2006653195" sldId="558"/>
            <ac:spMk id="4" creationId="{B172AABC-EF90-6556-4689-D1C8D135A113}"/>
          </ac:spMkLst>
        </pc:spChg>
      </pc:sldChg>
      <pc:sldChg chg="addSp delSp modSp add mod">
        <pc:chgData name="zhaohan" userId="95e304e8ede71739" providerId="LiveId" clId="{6F4793E2-BFDC-471C-9F01-BB7EFE32CA5F}" dt="2023-01-11T01:16:42.420" v="4292" actId="5793"/>
        <pc:sldMkLst>
          <pc:docMk/>
          <pc:sldMk cId="3891675111" sldId="559"/>
        </pc:sldMkLst>
        <pc:spChg chg="add del">
          <ac:chgData name="zhaohan" userId="95e304e8ede71739" providerId="LiveId" clId="{6F4793E2-BFDC-471C-9F01-BB7EFE32CA5F}" dt="2023-01-11T00:27:01.772" v="2293" actId="22"/>
          <ac:spMkLst>
            <pc:docMk/>
            <pc:sldMk cId="3891675111" sldId="559"/>
            <ac:spMk id="4" creationId="{D8B94A0D-10D5-1B3D-C5EA-CCF931AF98BD}"/>
          </ac:spMkLst>
        </pc:spChg>
        <pc:spChg chg="add del mod">
          <ac:chgData name="zhaohan" userId="95e304e8ede71739" providerId="LiveId" clId="{6F4793E2-BFDC-471C-9F01-BB7EFE32CA5F}" dt="2023-01-11T01:03:23.906" v="2434" actId="478"/>
          <ac:spMkLst>
            <pc:docMk/>
            <pc:sldMk cId="3891675111" sldId="559"/>
            <ac:spMk id="5" creationId="{C64386D0-851B-5159-764D-6828E4704C6C}"/>
          </ac:spMkLst>
        </pc:spChg>
        <pc:spChg chg="add mod">
          <ac:chgData name="zhaohan" userId="95e304e8ede71739" providerId="LiveId" clId="{6F4793E2-BFDC-471C-9F01-BB7EFE32CA5F}" dt="2023-01-11T01:16:42.420" v="4292" actId="5793"/>
          <ac:spMkLst>
            <pc:docMk/>
            <pc:sldMk cId="3891675111" sldId="559"/>
            <ac:spMk id="6" creationId="{AE489E08-323A-716E-AAF7-E58F22B7F0C4}"/>
          </ac:spMkLst>
        </pc:spChg>
        <pc:picChg chg="add del">
          <ac:chgData name="zhaohan" userId="95e304e8ede71739" providerId="LiveId" clId="{6F4793E2-BFDC-471C-9F01-BB7EFE32CA5F}" dt="2023-01-11T00:27:00.316" v="2291" actId="478"/>
          <ac:picMkLst>
            <pc:docMk/>
            <pc:sldMk cId="3891675111" sldId="559"/>
            <ac:picMk id="3" creationId="{AA3027F9-8672-BBD8-3C4E-86F355DDD4C3}"/>
          </ac:picMkLst>
        </pc:picChg>
      </pc:sldChg>
      <pc:sldChg chg="addSp modSp add mod">
        <pc:chgData name="zhaohan" userId="95e304e8ede71739" providerId="LiveId" clId="{6F4793E2-BFDC-471C-9F01-BB7EFE32CA5F}" dt="2023-01-11T00:59:29.917" v="2308" actId="1076"/>
        <pc:sldMkLst>
          <pc:docMk/>
          <pc:sldMk cId="837905858" sldId="560"/>
        </pc:sldMkLst>
        <pc:picChg chg="add mod">
          <ac:chgData name="zhaohan" userId="95e304e8ede71739" providerId="LiveId" clId="{6F4793E2-BFDC-471C-9F01-BB7EFE32CA5F}" dt="2023-01-11T00:59:29.917" v="2308" actId="1076"/>
          <ac:picMkLst>
            <pc:docMk/>
            <pc:sldMk cId="837905858" sldId="560"/>
            <ac:picMk id="3" creationId="{2F2F5912-52EE-A1BF-F47D-C081898C1BD1}"/>
          </ac:picMkLst>
        </pc:picChg>
      </pc:sldChg>
      <pc:sldChg chg="addSp delSp modSp add mod ord">
        <pc:chgData name="zhaohan" userId="95e304e8ede71739" providerId="LiveId" clId="{6F4793E2-BFDC-471C-9F01-BB7EFE32CA5F}" dt="2023-01-11T01:00:00.507" v="2319"/>
        <pc:sldMkLst>
          <pc:docMk/>
          <pc:sldMk cId="466674496" sldId="561"/>
        </pc:sldMkLst>
        <pc:picChg chg="add del mod">
          <ac:chgData name="zhaohan" userId="95e304e8ede71739" providerId="LiveId" clId="{6F4793E2-BFDC-471C-9F01-BB7EFE32CA5F}" dt="2023-01-11T00:59:57.048" v="2316" actId="21"/>
          <ac:picMkLst>
            <pc:docMk/>
            <pc:sldMk cId="466674496" sldId="561"/>
            <ac:picMk id="3" creationId="{612D85CE-635B-E82A-C2B2-63BB2F13954D}"/>
          </ac:picMkLst>
        </pc:picChg>
        <pc:picChg chg="add mod">
          <ac:chgData name="zhaohan" userId="95e304e8ede71739" providerId="LiveId" clId="{6F4793E2-BFDC-471C-9F01-BB7EFE32CA5F}" dt="2023-01-11T00:59:59.490" v="2317"/>
          <ac:picMkLst>
            <pc:docMk/>
            <pc:sldMk cId="466674496" sldId="561"/>
            <ac:picMk id="5" creationId="{A3893C38-E4D7-2F1C-0426-F747899779ED}"/>
          </ac:picMkLst>
        </pc:picChg>
      </pc:sldChg>
      <pc:sldChg chg="addSp modSp add ord">
        <pc:chgData name="zhaohan" userId="95e304e8ede71739" providerId="LiveId" clId="{6F4793E2-BFDC-471C-9F01-BB7EFE32CA5F}" dt="2023-01-11T00:59:39.886" v="2313"/>
        <pc:sldMkLst>
          <pc:docMk/>
          <pc:sldMk cId="625131052" sldId="562"/>
        </pc:sldMkLst>
        <pc:picChg chg="add mod">
          <ac:chgData name="zhaohan" userId="95e304e8ede71739" providerId="LiveId" clId="{6F4793E2-BFDC-471C-9F01-BB7EFE32CA5F}" dt="2023-01-11T00:59:37.078" v="2311"/>
          <ac:picMkLst>
            <pc:docMk/>
            <pc:sldMk cId="625131052" sldId="562"/>
            <ac:picMk id="3" creationId="{B6063B58-831F-B61A-DD8D-E1492B5197E0}"/>
          </ac:picMkLst>
        </pc:picChg>
      </pc:sldChg>
      <pc:sldChg chg="addSp modSp add ord">
        <pc:chgData name="zhaohan" userId="95e304e8ede71739" providerId="LiveId" clId="{6F4793E2-BFDC-471C-9F01-BB7EFE32CA5F}" dt="2023-01-11T01:00:02.603" v="2321"/>
        <pc:sldMkLst>
          <pc:docMk/>
          <pc:sldMk cId="3452785105" sldId="563"/>
        </pc:sldMkLst>
        <pc:picChg chg="add mod">
          <ac:chgData name="zhaohan" userId="95e304e8ede71739" providerId="LiveId" clId="{6F4793E2-BFDC-471C-9F01-BB7EFE32CA5F}" dt="2023-01-11T00:59:32.202" v="2309"/>
          <ac:picMkLst>
            <pc:docMk/>
            <pc:sldMk cId="3452785105" sldId="563"/>
            <ac:picMk id="3" creationId="{49F488DE-8C5E-6876-A4C9-E84023E42826}"/>
          </ac:picMkLst>
        </pc:picChg>
      </pc:sldChg>
      <pc:sldChg chg="addSp modSp add">
        <pc:chgData name="zhaohan" userId="95e304e8ede71739" providerId="LiveId" clId="{6F4793E2-BFDC-471C-9F01-BB7EFE32CA5F}" dt="2023-01-11T00:59:35.060" v="2310"/>
        <pc:sldMkLst>
          <pc:docMk/>
          <pc:sldMk cId="2588811301" sldId="564"/>
        </pc:sldMkLst>
        <pc:picChg chg="add mod">
          <ac:chgData name="zhaohan" userId="95e304e8ede71739" providerId="LiveId" clId="{6F4793E2-BFDC-471C-9F01-BB7EFE32CA5F}" dt="2023-01-11T00:59:35.060" v="2310"/>
          <ac:picMkLst>
            <pc:docMk/>
            <pc:sldMk cId="2588811301" sldId="564"/>
            <ac:picMk id="3" creationId="{D0F36F28-40FF-6E29-92D6-142354086CAA}"/>
          </ac:picMkLst>
        </pc:picChg>
      </pc:sldChg>
      <pc:sldChg chg="add">
        <pc:chgData name="zhaohan" userId="95e304e8ede71739" providerId="LiveId" clId="{6F4793E2-BFDC-471C-9F01-BB7EFE32CA5F}" dt="2023-01-11T00:59:48.995" v="2314"/>
        <pc:sldMkLst>
          <pc:docMk/>
          <pc:sldMk cId="562539943" sldId="565"/>
        </pc:sldMkLst>
      </pc:sldChg>
      <pc:sldChg chg="add">
        <pc:chgData name="zhaohan" userId="95e304e8ede71739" providerId="LiveId" clId="{6F4793E2-BFDC-471C-9F01-BB7EFE32CA5F}" dt="2023-01-11T01:06:15.003" v="2588"/>
        <pc:sldMkLst>
          <pc:docMk/>
          <pc:sldMk cId="2485772020" sldId="566"/>
        </pc:sldMkLst>
      </pc:sldChg>
    </pc:docChg>
  </pc:docChgLst>
  <pc:docChgLst>
    <pc:chgData name="Zhao Xiong" userId="5eba49e5-2895-4cd9-83e8-b3064fe76704" providerId="ADAL" clId="{7B1CADB9-0DB6-48F3-A214-46A20A08E8DA}"/>
    <pc:docChg chg="addSld delSld modSld sldOrd">
      <pc:chgData name="Zhao Xiong" userId="5eba49e5-2895-4cd9-83e8-b3064fe76704" providerId="ADAL" clId="{7B1CADB9-0DB6-48F3-A214-46A20A08E8DA}" dt="2023-01-11T14:14:50.422" v="170" actId="20577"/>
      <pc:docMkLst>
        <pc:docMk/>
      </pc:docMkLst>
      <pc:sldChg chg="del">
        <pc:chgData name="Zhao Xiong" userId="5eba49e5-2895-4cd9-83e8-b3064fe76704" providerId="ADAL" clId="{7B1CADB9-0DB6-48F3-A214-46A20A08E8DA}" dt="2023-01-11T14:05:44.147" v="0" actId="2696"/>
        <pc:sldMkLst>
          <pc:docMk/>
          <pc:sldMk cId="1848536792" sldId="518"/>
        </pc:sldMkLst>
      </pc:sldChg>
      <pc:sldChg chg="addSp modSp add ord">
        <pc:chgData name="Zhao Xiong" userId="5eba49e5-2895-4cd9-83e8-b3064fe76704" providerId="ADAL" clId="{7B1CADB9-0DB6-48F3-A214-46A20A08E8DA}" dt="2023-01-11T14:14:50.422" v="170" actId="20577"/>
        <pc:sldMkLst>
          <pc:docMk/>
          <pc:sldMk cId="2244222785" sldId="567"/>
        </pc:sldMkLst>
        <pc:spChg chg="add mod">
          <ac:chgData name="Zhao Xiong" userId="5eba49e5-2895-4cd9-83e8-b3064fe76704" providerId="ADAL" clId="{7B1CADB9-0DB6-48F3-A214-46A20A08E8DA}" dt="2023-01-11T14:14:50.422" v="170" actId="20577"/>
          <ac:spMkLst>
            <pc:docMk/>
            <pc:sldMk cId="2244222785" sldId="567"/>
            <ac:spMk id="3" creationId="{78489A15-78C2-4981-816D-6B9E7B66562E}"/>
          </ac:spMkLst>
        </pc:spChg>
        <pc:picChg chg="add mod">
          <ac:chgData name="Zhao Xiong" userId="5eba49e5-2895-4cd9-83e8-b3064fe76704" providerId="ADAL" clId="{7B1CADB9-0DB6-48F3-A214-46A20A08E8DA}" dt="2023-01-11T14:13:52.841" v="5" actId="1076"/>
          <ac:picMkLst>
            <pc:docMk/>
            <pc:sldMk cId="2244222785" sldId="567"/>
            <ac:picMk id="2" creationId="{7056AC26-139F-47D0-819E-D17C8F7AE60A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756EDF-0C8E-4F27-B2A4-7BBF4F0FD9CE}" type="datetimeFigureOut">
              <a:rPr lang="en-GB" smtClean="0"/>
              <a:t>16/01/2023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A2C3FF-47DE-4906-85B5-B28FE502A08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21400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FA4FD-132D-4F5B-8BC4-2D70D34241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1B7AB6-49EA-4D63-9B89-C55D838DE0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9B5D33-957A-40A1-A420-44E53251B7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16/01/2023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1E7C90-FFDD-4DA0-8E19-F74A4EA47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A32C6E-9431-486C-BC70-8DE0376D2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37949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2FCB6-5C00-49E8-A3F4-E32E9A843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3E2EC5-9CFC-4F8E-B4F2-F31EB660A1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651C93-3E37-4F36-AAF8-8AAAA1C7A5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16/01/2023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310542-DC3A-4CA2-BAAE-A6E12AA85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7AB1C1-F962-4AD2-88E2-7CEAF1B437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77413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79E7A36-D430-4FA3-9BAB-662D1E9BCDE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13BF250-FB8D-4FFE-AC8B-3B92CD2C6F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9A9605-A3A4-4D00-8E75-5D7C7E679D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16/01/2023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18556A-AD10-424D-9B1C-254691FD68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A35691-9B59-413A-BAC7-B556D1725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27954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4A6A5-76E0-412F-A6B5-903BB130E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BC535A-8CEF-45B4-AF8E-4107A3944B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78638B-ADA0-4F76-8DFE-4A60C6EC28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16/01/2023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32640A-81B6-4E62-97F2-769B5052B4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30DCE9-5226-4B20-AD30-5F525D399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91548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D9848-A82B-40BE-8847-95E502F3B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F97464-DCFA-4EE9-B78C-A8A871B3D9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A1D01A-E12F-492A-ABF4-84E4E33FDB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16/01/2023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3DA40A-A291-4114-AA75-6847613665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6A48D5-DE67-4F1D-8993-95B319DE0D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11930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FAA37-318F-4302-BE3F-A276F4FE0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40D209-6673-41F8-96B0-D80A6B9919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DEF630-9E81-4045-8BBC-6C733EA453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6794AB-1025-4673-B206-5B3DEEBB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16/01/2023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79D528-255C-43B4-BBCB-6A10715761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982B4B-FAAB-405B-B815-0C27BD386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8080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85FD8-506E-4988-81E1-F08FF4D5B8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8D56A3-7A16-402C-82BF-4F3FFFDE13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702B26-212F-46F4-9D8B-3C3FBF7BED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6712319-5AD3-4896-BE7B-C5C5557F84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B9BBB2E-F13D-4FF8-AEDC-06255FDE191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423CEEC-7429-40C9-8F32-AB3E3F1708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16/01/2023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FD14D4C-91A3-467B-9447-0BCF7370FB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CE20CD7-9988-4E7B-9CE2-526819396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62971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5910D9-5A21-459C-B0E3-97495F1D8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F1E530-1D83-4C89-8610-6E10FCC02C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16/01/2023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D39149-C3C2-4D2C-A27C-D743F0D09B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7EEC94-0E66-4935-B2FE-CDDDAB87A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55180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CDF2698-0E89-43CE-9EC8-59791F3416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16/01/2023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444611A-5CE0-4AB2-A25F-B29DBF15BA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B30CB6-6F5C-4344-A27E-8FA8C83D8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57984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7E8DE-D47D-464F-87A1-D7C9E1342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204607-F76D-4FB4-BF16-2553122648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2680B2-7988-4070-B6DA-60943AC5ED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4A2A59-1CA8-462D-9B15-539BED468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16/01/2023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00D930-8009-4A73-8A5E-0AE73526B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F0FD64-AA39-4EC5-A5D1-BF6962875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07196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76BFF-8E03-44F6-96F7-E488DCE0A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04459F8-7615-4849-B778-EE9B7C355A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58D693-BFE2-4AD2-90A7-D27F52FD8A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5BE849-1346-48AD-9640-E66126C48D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16/01/2023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81AFDA-9F46-4C31-8729-12EBA0672E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0DC302-43B2-4C39-89FF-579ACB57C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07210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EB1B0BE-1DB5-42E9-A982-5A812C6E1A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D07FB3-4BF9-42B5-B99E-8F6CA96623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7B98BE-E573-4705-9EE1-667C93B733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B6DC73-6F54-48A7-AC0A-0EE4EE00B05A}" type="datetimeFigureOut">
              <a:rPr lang="en-GB" smtClean="0"/>
              <a:t>16/01/2023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86E39F-5EB4-4B1A-BE5E-8DDF8D2FA4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1AEB01-DBDA-4CD6-94D4-D0C65875BF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96633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5CB6914-A401-7160-93CE-08E42C38FC59}"/>
              </a:ext>
            </a:extLst>
          </p:cNvPr>
          <p:cNvSpPr txBox="1"/>
          <p:nvPr/>
        </p:nvSpPr>
        <p:spPr>
          <a:xfrm>
            <a:off x="340659" y="324803"/>
            <a:ext cx="11510682" cy="538487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ct val="200000"/>
              </a:lnSpc>
            </a:pPr>
            <a:r>
              <a:rPr lang="en-US" sz="3600" b="1" dirty="0">
                <a:solidFill>
                  <a:srgbClr val="242424"/>
                </a:solidFill>
                <a:effectLst/>
                <a:latin typeface="-apple-system"/>
              </a:rPr>
              <a:t>To Do:</a:t>
            </a:r>
          </a:p>
          <a:p>
            <a:pPr marL="685800" indent="-685800" algn="l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3600" b="1" dirty="0">
                <a:solidFill>
                  <a:srgbClr val="242424"/>
                </a:solidFill>
                <a:effectLst/>
                <a:latin typeface="-apple-system"/>
              </a:rPr>
              <a:t>Known variables vs disease score (&amp; trajectories)</a:t>
            </a:r>
          </a:p>
          <a:p>
            <a:pPr marL="685800" indent="-685800" algn="l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3600" b="1" dirty="0">
                <a:solidFill>
                  <a:srgbClr val="242424"/>
                </a:solidFill>
                <a:effectLst/>
                <a:latin typeface="-apple-system"/>
              </a:rPr>
              <a:t>Time to outcome/event vs disease score</a:t>
            </a:r>
          </a:p>
          <a:p>
            <a:pPr marL="685800" indent="-685800" algn="l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3600" b="1" dirty="0">
                <a:solidFill>
                  <a:srgbClr val="242424"/>
                </a:solidFill>
                <a:latin typeface="-apple-system"/>
              </a:rPr>
              <a:t>Disease score (1</a:t>
            </a:r>
            <a:r>
              <a:rPr lang="en-US" sz="3600" b="1" baseline="30000" dirty="0">
                <a:solidFill>
                  <a:srgbClr val="242424"/>
                </a:solidFill>
                <a:latin typeface="-apple-system"/>
              </a:rPr>
              <a:t>st</a:t>
            </a:r>
            <a:r>
              <a:rPr lang="en-US" sz="3600" b="1" dirty="0">
                <a:solidFill>
                  <a:srgbClr val="242424"/>
                </a:solidFill>
                <a:latin typeface="-apple-system"/>
              </a:rPr>
              <a:t> visit) vs re-calculated disease score (2</a:t>
            </a:r>
            <a:r>
              <a:rPr lang="en-US" sz="3600" b="1" baseline="30000" dirty="0">
                <a:solidFill>
                  <a:srgbClr val="242424"/>
                </a:solidFill>
                <a:latin typeface="-apple-system"/>
              </a:rPr>
              <a:t>nd</a:t>
            </a:r>
            <a:r>
              <a:rPr lang="en-US" sz="3600" b="1" dirty="0">
                <a:solidFill>
                  <a:srgbClr val="242424"/>
                </a:solidFill>
                <a:latin typeface="-apple-system"/>
              </a:rPr>
              <a:t> imaging visit) for </a:t>
            </a:r>
            <a:r>
              <a:rPr lang="en-US" sz="3600" b="1">
                <a:solidFill>
                  <a:srgbClr val="242424"/>
                </a:solidFill>
                <a:latin typeface="-apple-system"/>
              </a:rPr>
              <a:t>known variables</a:t>
            </a:r>
            <a:endParaRPr lang="en-US" sz="3600" b="1" dirty="0">
              <a:solidFill>
                <a:srgbClr val="242424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37008479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AEECF93-BE50-4E76-BE96-52F636803F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689860" cy="2732331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555BC56-2E57-6626-A2EC-BDA22BF34400}"/>
              </a:ext>
            </a:extLst>
          </p:cNvPr>
          <p:cNvSpPr txBox="1">
            <a:spLocks/>
          </p:cNvSpPr>
          <p:nvPr/>
        </p:nvSpPr>
        <p:spPr>
          <a:xfrm>
            <a:off x="4709159" y="735552"/>
            <a:ext cx="6803129" cy="45720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3200" b="1" dirty="0"/>
              <a:t>LV Stroke Volume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3F0054-29CC-8C1F-7A06-09672FDCCF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11834"/>
            <a:ext cx="12192000" cy="4046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0905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2F73584-5994-EDC1-8555-9E8B523458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20693"/>
            <a:ext cx="12192000" cy="403730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F814590-BBD4-2EAD-E148-E138042FF8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689860" cy="2732331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476AE55-F2DA-11CC-6E13-41DFD7690460}"/>
              </a:ext>
            </a:extLst>
          </p:cNvPr>
          <p:cNvSpPr txBox="1">
            <a:spLocks/>
          </p:cNvSpPr>
          <p:nvPr/>
        </p:nvSpPr>
        <p:spPr>
          <a:xfrm>
            <a:off x="4709159" y="735552"/>
            <a:ext cx="6803129" cy="45720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3200" b="1" dirty="0"/>
              <a:t>LV End Diastolic Volume</a:t>
            </a:r>
          </a:p>
        </p:txBody>
      </p:sp>
    </p:spTree>
    <p:extLst>
      <p:ext uri="{BB962C8B-B14F-4D97-AF65-F5344CB8AC3E}">
        <p14:creationId xmlns:p14="http://schemas.microsoft.com/office/powerpoint/2010/main" val="40583892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AEECF93-BE50-4E76-BE96-52F636803F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689860" cy="2732331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555BC56-2E57-6626-A2EC-BDA22BF34400}"/>
              </a:ext>
            </a:extLst>
          </p:cNvPr>
          <p:cNvSpPr txBox="1">
            <a:spLocks/>
          </p:cNvSpPr>
          <p:nvPr/>
        </p:nvSpPr>
        <p:spPr>
          <a:xfrm>
            <a:off x="4709159" y="735552"/>
            <a:ext cx="6803129" cy="45720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3200" b="1" dirty="0"/>
              <a:t>White Matter Hyperintensities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4FD2ECF-8122-96F1-62F8-4446ED697F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07390"/>
            <a:ext cx="12192000" cy="4050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5432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AEECF93-BE50-4E76-BE96-52F636803F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689860" cy="2732331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555BC56-2E57-6626-A2EC-BDA22BF34400}"/>
              </a:ext>
            </a:extLst>
          </p:cNvPr>
          <p:cNvSpPr txBox="1">
            <a:spLocks/>
          </p:cNvSpPr>
          <p:nvPr/>
        </p:nvSpPr>
        <p:spPr>
          <a:xfrm>
            <a:off x="4834205" y="1137563"/>
            <a:ext cx="6803129" cy="45720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3200" b="1" dirty="0"/>
              <a:t>Volume of Hippocampus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2FB9DA3-CDC0-0B8D-122E-D8D776CB70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47386"/>
            <a:ext cx="12192000" cy="4010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3286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EBA045A-626E-2597-C541-22F99E0FEE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689860" cy="2732331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2BC9CC1F-050E-2326-AF9A-BFD7B6A3C573}"/>
              </a:ext>
            </a:extLst>
          </p:cNvPr>
          <p:cNvSpPr txBox="1">
            <a:spLocks/>
          </p:cNvSpPr>
          <p:nvPr/>
        </p:nvSpPr>
        <p:spPr>
          <a:xfrm>
            <a:off x="4709159" y="735552"/>
            <a:ext cx="6803129" cy="45720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3200" b="1" dirty="0"/>
              <a:t>Cardiac Output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4576E1-DDD8-79E3-E145-4D98BFDFD8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16232"/>
            <a:ext cx="12192000" cy="4041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4586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AEECF93-BE50-4E76-BE96-52F636803F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689860" cy="2732331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555BC56-2E57-6626-A2EC-BDA22BF34400}"/>
              </a:ext>
            </a:extLst>
          </p:cNvPr>
          <p:cNvSpPr txBox="1">
            <a:spLocks/>
          </p:cNvSpPr>
          <p:nvPr/>
        </p:nvSpPr>
        <p:spPr>
          <a:xfrm>
            <a:off x="4709159" y="735552"/>
            <a:ext cx="6803129" cy="45720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3200" b="1" dirty="0"/>
              <a:t>Cardiac Index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556FEA-9B9E-1660-C531-FE2818BD03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47298"/>
            <a:ext cx="12192000" cy="4010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6845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EBA045A-626E-2597-C541-22F99E0FEE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689860" cy="2732331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2BC9CC1F-050E-2326-AF9A-BFD7B6A3C573}"/>
              </a:ext>
            </a:extLst>
          </p:cNvPr>
          <p:cNvSpPr txBox="1">
            <a:spLocks/>
          </p:cNvSpPr>
          <p:nvPr/>
        </p:nvSpPr>
        <p:spPr>
          <a:xfrm>
            <a:off x="4709159" y="735552"/>
            <a:ext cx="6803129" cy="45720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3200" b="1" dirty="0"/>
              <a:t>High Light Scatter Reticulocyte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FA25CC-4F70-D520-A528-85E805AC31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13987"/>
            <a:ext cx="12192000" cy="4044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6783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DDA02-5D37-DA16-4744-8ECE4782E12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4800" b="1" dirty="0"/>
              <a:t>Outcome vs Hyper Score</a:t>
            </a:r>
          </a:p>
        </p:txBody>
      </p:sp>
    </p:spTree>
    <p:extLst>
      <p:ext uri="{BB962C8B-B14F-4D97-AF65-F5344CB8AC3E}">
        <p14:creationId xmlns:p14="http://schemas.microsoft.com/office/powerpoint/2010/main" val="29060414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Picture 88" descr="Chart, line chart&#10;&#10;Description automatically generated">
            <a:extLst>
              <a:ext uri="{FF2B5EF4-FFF2-40B4-BE49-F238E27FC236}">
                <a16:creationId xmlns:a16="http://schemas.microsoft.com/office/drawing/2014/main" id="{989A93F4-C8B8-2D30-1D68-93D7889168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5126" y="331822"/>
            <a:ext cx="7821747" cy="6194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9103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689449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DDA02-5D37-DA16-4744-8ECE4782E12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4800" b="1" dirty="0"/>
              <a:t>Variable Vs Hyper Score</a:t>
            </a:r>
          </a:p>
        </p:txBody>
      </p:sp>
    </p:spTree>
    <p:extLst>
      <p:ext uri="{BB962C8B-B14F-4D97-AF65-F5344CB8AC3E}">
        <p14:creationId xmlns:p14="http://schemas.microsoft.com/office/powerpoint/2010/main" val="28397619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DDA02-5D37-DA16-4744-8ECE4782E12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4800" b="1" dirty="0"/>
              <a:t>Repeat Imaging Visit Measure vs </a:t>
            </a:r>
            <a:r>
              <a:rPr lang="en-NZ" sz="4800" b="1"/>
              <a:t>Hyper Score</a:t>
            </a:r>
            <a:endParaRPr lang="en-NZ" sz="4800" b="1" dirty="0"/>
          </a:p>
        </p:txBody>
      </p:sp>
    </p:spTree>
    <p:extLst>
      <p:ext uri="{BB962C8B-B14F-4D97-AF65-F5344CB8AC3E}">
        <p14:creationId xmlns:p14="http://schemas.microsoft.com/office/powerpoint/2010/main" val="665585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F336E6A-11BD-060C-D978-2E5605FBEA65}"/>
              </a:ext>
            </a:extLst>
          </p:cNvPr>
          <p:cNvSpPr txBox="1">
            <a:spLocks/>
          </p:cNvSpPr>
          <p:nvPr/>
        </p:nvSpPr>
        <p:spPr>
          <a:xfrm>
            <a:off x="162780" y="0"/>
            <a:ext cx="11866439" cy="657112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NZ" sz="2800" b="1" dirty="0">
                <a:latin typeface="+mn-lt"/>
              </a:rPr>
              <a:t>Calculating Instance 3 (2</a:t>
            </a:r>
            <a:r>
              <a:rPr lang="en-NZ" sz="2800" b="1" baseline="30000" dirty="0">
                <a:latin typeface="+mn-lt"/>
              </a:rPr>
              <a:t>nd</a:t>
            </a:r>
            <a:r>
              <a:rPr lang="en-NZ" sz="2800" b="1" dirty="0">
                <a:latin typeface="+mn-lt"/>
              </a:rPr>
              <a:t> Imaging Visit) Hyper Scores</a:t>
            </a:r>
          </a:p>
          <a:p>
            <a:pPr algn="l">
              <a:lnSpc>
                <a:spcPct val="100000"/>
              </a:lnSpc>
            </a:pPr>
            <a:endParaRPr lang="en-NZ" sz="2200" b="1" dirty="0">
              <a:solidFill>
                <a:schemeClr val="accent6"/>
              </a:solidFill>
              <a:latin typeface="+mn-lt"/>
            </a:endParaRPr>
          </a:p>
          <a:p>
            <a:pPr marL="457200" indent="-457200" algn="l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NZ" sz="2200" b="1" dirty="0">
                <a:solidFill>
                  <a:schemeClr val="accent6"/>
                </a:solidFill>
                <a:latin typeface="+mn-lt"/>
              </a:rPr>
              <a:t>Instance 2 = first imaging visit</a:t>
            </a:r>
          </a:p>
          <a:p>
            <a:pPr marL="457200" indent="-457200" algn="l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NZ" sz="2200" b="1" dirty="0">
                <a:solidFill>
                  <a:schemeClr val="accent2"/>
                </a:solidFill>
                <a:latin typeface="+mn-lt"/>
              </a:rPr>
              <a:t>Instance 3 = second imaging visit</a:t>
            </a:r>
            <a:br>
              <a:rPr lang="en-NZ" sz="2200" dirty="0">
                <a:latin typeface="+mn-lt"/>
              </a:rPr>
            </a:br>
            <a:endParaRPr lang="en-NZ" sz="2200" dirty="0">
              <a:latin typeface="+mn-lt"/>
            </a:endParaRPr>
          </a:p>
          <a:p>
            <a:pPr marL="457200" indent="-457200" algn="l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NZ" sz="2200" dirty="0">
                <a:latin typeface="+mn-lt"/>
              </a:rPr>
              <a:t>Find Instance 3 version for all variables (after feature selection) used in </a:t>
            </a:r>
            <a:r>
              <a:rPr lang="en-NZ" sz="2200" dirty="0" err="1">
                <a:latin typeface="+mn-lt"/>
              </a:rPr>
              <a:t>cPCA</a:t>
            </a:r>
            <a:endParaRPr lang="en-NZ" sz="2200" dirty="0">
              <a:latin typeface="+mn-lt"/>
            </a:endParaRPr>
          </a:p>
          <a:p>
            <a:pPr marL="457200" indent="-457200" algn="l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NZ" sz="2200" dirty="0">
                <a:latin typeface="+mn-lt"/>
              </a:rPr>
              <a:t>If variable did not have instances (only 1 recording at instance 0), just re-use what was used previously</a:t>
            </a:r>
          </a:p>
          <a:p>
            <a:pPr marL="457200" indent="-457200" algn="l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NZ" sz="2200" dirty="0">
                <a:latin typeface="+mn-lt"/>
              </a:rPr>
              <a:t>Generate the same “feature matrix” as used as the input to </a:t>
            </a:r>
            <a:r>
              <a:rPr lang="en-NZ" sz="2200" dirty="0" err="1">
                <a:latin typeface="+mn-lt"/>
              </a:rPr>
              <a:t>cPCA</a:t>
            </a:r>
            <a:r>
              <a:rPr lang="en-NZ" sz="2200" dirty="0">
                <a:latin typeface="+mn-lt"/>
              </a:rPr>
              <a:t>, same order of column, subset of rows from first</a:t>
            </a:r>
            <a:br>
              <a:rPr lang="en-NZ" sz="2200" dirty="0">
                <a:latin typeface="+mn-lt"/>
              </a:rPr>
            </a:br>
            <a:endParaRPr lang="en-NZ" sz="2200" dirty="0">
              <a:latin typeface="+mn-lt"/>
            </a:endParaRPr>
          </a:p>
          <a:p>
            <a:pPr marL="457200" indent="-457200" algn="l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NZ" sz="2200" dirty="0">
                <a:latin typeface="+mn-lt"/>
              </a:rPr>
              <a:t>New matrix has</a:t>
            </a:r>
            <a:r>
              <a:rPr lang="en-NZ" sz="2200" b="1" dirty="0">
                <a:latin typeface="+mn-lt"/>
              </a:rPr>
              <a:t> ~550 </a:t>
            </a:r>
            <a:r>
              <a:rPr lang="en-NZ" sz="2200" dirty="0">
                <a:latin typeface="+mn-lt"/>
              </a:rPr>
              <a:t>columns, ~500 of them were new instance 3 values</a:t>
            </a:r>
          </a:p>
          <a:p>
            <a:pPr marL="457200" indent="-457200" algn="l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NZ" sz="2200" dirty="0">
                <a:latin typeface="+mn-lt"/>
              </a:rPr>
              <a:t>New matrix has </a:t>
            </a:r>
            <a:r>
              <a:rPr lang="en-NZ" sz="2200" b="1" dirty="0">
                <a:latin typeface="+mn-lt"/>
              </a:rPr>
              <a:t>~2300 </a:t>
            </a:r>
            <a:r>
              <a:rPr lang="en-NZ" sz="2200" dirty="0">
                <a:latin typeface="+mn-lt"/>
              </a:rPr>
              <a:t>rows as only a portion of patients performed repeat visit</a:t>
            </a:r>
            <a:br>
              <a:rPr lang="en-NZ" sz="2200" dirty="0">
                <a:latin typeface="+mn-lt"/>
              </a:rPr>
            </a:br>
            <a:endParaRPr lang="en-NZ" sz="2200" dirty="0">
              <a:latin typeface="+mn-lt"/>
            </a:endParaRPr>
          </a:p>
          <a:p>
            <a:pPr marL="457200" indent="-457200" algn="l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NZ" sz="2200" dirty="0">
                <a:latin typeface="+mn-lt"/>
              </a:rPr>
              <a:t>Transform the new matrix into the </a:t>
            </a:r>
            <a:r>
              <a:rPr lang="en-NZ" sz="2200" dirty="0" err="1">
                <a:latin typeface="+mn-lt"/>
              </a:rPr>
              <a:t>cPC</a:t>
            </a:r>
            <a:r>
              <a:rPr lang="en-NZ" sz="2200" dirty="0">
                <a:latin typeface="+mn-lt"/>
              </a:rPr>
              <a:t> space using eigen matrix computed during </a:t>
            </a:r>
            <a:r>
              <a:rPr lang="en-NZ" sz="2200" dirty="0" err="1">
                <a:latin typeface="+mn-lt"/>
              </a:rPr>
              <a:t>cPCA</a:t>
            </a:r>
            <a:endParaRPr lang="en-NZ" sz="2200" dirty="0">
              <a:latin typeface="+mn-lt"/>
            </a:endParaRPr>
          </a:p>
          <a:p>
            <a:pPr marL="457200" indent="-457200" algn="l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NZ" sz="2200" dirty="0">
                <a:latin typeface="+mn-lt"/>
              </a:rPr>
              <a:t>Use </a:t>
            </a:r>
            <a:r>
              <a:rPr lang="en-NZ" sz="2200" i="1" dirty="0">
                <a:latin typeface="+mn-lt"/>
              </a:rPr>
              <a:t>K</a:t>
            </a:r>
            <a:r>
              <a:rPr lang="en-NZ" sz="2200" dirty="0">
                <a:latin typeface="+mn-lt"/>
              </a:rPr>
              <a:t>-Nearest Neighbour (</a:t>
            </a:r>
            <a:r>
              <a:rPr lang="en-NZ" sz="2200" b="1" i="1" dirty="0">
                <a:latin typeface="+mn-lt"/>
              </a:rPr>
              <a:t>K</a:t>
            </a:r>
            <a:r>
              <a:rPr lang="en-NZ" sz="2200" b="1" dirty="0">
                <a:latin typeface="+mn-lt"/>
              </a:rPr>
              <a:t> = 25</a:t>
            </a:r>
            <a:r>
              <a:rPr lang="en-NZ" sz="2200" dirty="0">
                <a:latin typeface="+mn-lt"/>
              </a:rPr>
              <a:t>) to match new </a:t>
            </a:r>
            <a:r>
              <a:rPr lang="en-NZ" sz="2200" dirty="0" err="1">
                <a:latin typeface="+mn-lt"/>
              </a:rPr>
              <a:t>cPC</a:t>
            </a:r>
            <a:r>
              <a:rPr lang="en-NZ" sz="2200" dirty="0">
                <a:latin typeface="+mn-lt"/>
              </a:rPr>
              <a:t> (instance 3) with original </a:t>
            </a:r>
            <a:r>
              <a:rPr lang="en-NZ" sz="2200" dirty="0" err="1">
                <a:latin typeface="+mn-lt"/>
              </a:rPr>
              <a:t>cPC</a:t>
            </a:r>
            <a:r>
              <a:rPr lang="en-NZ" sz="2200" dirty="0">
                <a:latin typeface="+mn-lt"/>
              </a:rPr>
              <a:t> (instance 2)</a:t>
            </a:r>
          </a:p>
          <a:p>
            <a:pPr marL="457200" indent="-457200" algn="l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NZ" sz="2200" dirty="0">
                <a:latin typeface="+mn-lt"/>
              </a:rPr>
              <a:t>Average out the hyper scores (instance 2) of 25 nearest neighbours to get updated hyper score (instance 3)</a:t>
            </a:r>
          </a:p>
        </p:txBody>
      </p:sp>
    </p:spTree>
    <p:extLst>
      <p:ext uri="{BB962C8B-B14F-4D97-AF65-F5344CB8AC3E}">
        <p14:creationId xmlns:p14="http://schemas.microsoft.com/office/powerpoint/2010/main" val="30826926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056AC26-139F-47D0-819E-D17C8F7AE6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4270" y="0"/>
            <a:ext cx="7097730" cy="685800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78489A15-78C2-4981-816D-6B9E7B66562E}"/>
              </a:ext>
            </a:extLst>
          </p:cNvPr>
          <p:cNvSpPr txBox="1">
            <a:spLocks/>
          </p:cNvSpPr>
          <p:nvPr/>
        </p:nvSpPr>
        <p:spPr>
          <a:xfrm>
            <a:off x="162781" y="0"/>
            <a:ext cx="4660680" cy="657112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NZ" sz="2400" b="1">
                <a:latin typeface="+mn-lt"/>
              </a:rPr>
              <a:t>Recap:</a:t>
            </a:r>
            <a:endParaRPr lang="en-NZ" sz="2400" b="1" dirty="0">
              <a:latin typeface="+mn-lt"/>
            </a:endParaRPr>
          </a:p>
          <a:p>
            <a:pPr algn="l">
              <a:lnSpc>
                <a:spcPct val="100000"/>
              </a:lnSpc>
            </a:pPr>
            <a:r>
              <a:rPr lang="en-NZ" sz="2400" b="1">
                <a:latin typeface="+mn-lt"/>
              </a:rPr>
              <a:t>Evaluating </a:t>
            </a:r>
            <a:r>
              <a:rPr lang="en-NZ" sz="2400" b="1" dirty="0">
                <a:latin typeface="+mn-lt"/>
              </a:rPr>
              <a:t>K-Nearest Neighbour with 10-Fold Cross Validation</a:t>
            </a:r>
          </a:p>
          <a:p>
            <a:pPr algn="l">
              <a:lnSpc>
                <a:spcPct val="100000"/>
              </a:lnSpc>
            </a:pPr>
            <a:r>
              <a:rPr lang="en-NZ" sz="2400" b="1" dirty="0">
                <a:latin typeface="+mn-lt"/>
              </a:rPr>
              <a:t>(</a:t>
            </a:r>
            <a:r>
              <a:rPr lang="en-NZ" sz="2400" b="1" dirty="0" err="1">
                <a:latin typeface="+mn-lt"/>
              </a:rPr>
              <a:t>cTI</a:t>
            </a:r>
            <a:r>
              <a:rPr lang="en-NZ" sz="2400" b="1" dirty="0">
                <a:latin typeface="+mn-lt"/>
              </a:rPr>
              <a:t> output vs predicted output)</a:t>
            </a:r>
          </a:p>
        </p:txBody>
      </p:sp>
    </p:spTree>
    <p:extLst>
      <p:ext uri="{BB962C8B-B14F-4D97-AF65-F5344CB8AC3E}">
        <p14:creationId xmlns:p14="http://schemas.microsoft.com/office/powerpoint/2010/main" val="22442227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EF04EB0-803C-2AC8-E23C-FAFAE24D8F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541" y="0"/>
            <a:ext cx="114889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7196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E489E08-323A-716E-AAF7-E58F22B7F0C4}"/>
              </a:ext>
            </a:extLst>
          </p:cNvPr>
          <p:cNvSpPr txBox="1">
            <a:spLocks/>
          </p:cNvSpPr>
          <p:nvPr/>
        </p:nvSpPr>
        <p:spPr>
          <a:xfrm>
            <a:off x="162780" y="0"/>
            <a:ext cx="11866439" cy="657112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NZ" sz="2800" b="1" dirty="0">
                <a:latin typeface="+mn-lt"/>
              </a:rPr>
              <a:t>Evaluating Change in Biomarker Value vs Change in Hyper Score</a:t>
            </a:r>
          </a:p>
          <a:p>
            <a:pPr algn="l">
              <a:lnSpc>
                <a:spcPct val="100000"/>
              </a:lnSpc>
            </a:pPr>
            <a:endParaRPr lang="en-NZ" sz="2200" dirty="0">
              <a:latin typeface="+mn-lt"/>
            </a:endParaRPr>
          </a:p>
          <a:p>
            <a:pPr marL="457200" indent="-457200" algn="l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NZ" sz="2200" dirty="0">
                <a:latin typeface="+mn-lt"/>
              </a:rPr>
              <a:t>This is not too straight forward as variables change non-linearly at different hyper scores</a:t>
            </a:r>
          </a:p>
          <a:p>
            <a:pPr marL="457200" indent="-457200" algn="l"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NZ" sz="2200" dirty="0">
              <a:latin typeface="+mn-lt"/>
            </a:endParaRPr>
          </a:p>
          <a:p>
            <a:pPr marL="457200" indent="-457200" algn="l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NZ" sz="2200" dirty="0">
                <a:latin typeface="+mn-lt"/>
              </a:rPr>
              <a:t>Fit a loess model using variable and hyper score (imaging visit 1). 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NZ" sz="2000" dirty="0">
                <a:latin typeface="+mn-lt"/>
              </a:rPr>
              <a:t>Using mean variable value per hyper score interval (0 to 0.1, 0.1 to 0.2 … etc) to get a smooth curve)</a:t>
            </a:r>
          </a:p>
          <a:p>
            <a:pPr marL="457200" indent="-457200" algn="l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NZ" sz="2200" dirty="0">
                <a:latin typeface="+mn-lt"/>
              </a:rPr>
              <a:t>Use this model on the new hyper score calculated (imaging visit 2) to predict the biomarker value at imaging visit 2</a:t>
            </a:r>
          </a:p>
          <a:p>
            <a:pPr marL="457200" indent="-457200" algn="l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NZ" sz="2200" dirty="0">
                <a:latin typeface="+mn-lt"/>
              </a:rPr>
              <a:t>Compare the predicted biomarker value with the actual reading (imaging visit 2)</a:t>
            </a:r>
            <a:endParaRPr lang="en-NZ" sz="2000" dirty="0">
              <a:latin typeface="+mn-lt"/>
            </a:endParaRP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NZ" sz="2000" dirty="0">
                <a:latin typeface="+mn-lt"/>
              </a:rPr>
              <a:t>This analysis tells us if the biomarker values change in accordance with the changes in hyper score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NZ" sz="2000" dirty="0"/>
              <a:t>The relationship is as </a:t>
            </a:r>
            <a:r>
              <a:rPr lang="en-NZ" sz="2000" dirty="0">
                <a:latin typeface="+mn-lt"/>
              </a:rPr>
              <a:t>shown by the fitted loess model, which was </a:t>
            </a:r>
            <a:r>
              <a:rPr lang="en-NZ" sz="2000">
                <a:latin typeface="+mn-lt"/>
              </a:rPr>
              <a:t>already validated</a:t>
            </a:r>
          </a:p>
          <a:p>
            <a:pPr lvl="1"/>
            <a:endParaRPr lang="en-NZ" sz="2200" dirty="0">
              <a:latin typeface="+mn-lt"/>
            </a:endParaRPr>
          </a:p>
          <a:p>
            <a:pPr algn="l">
              <a:lnSpc>
                <a:spcPct val="100000"/>
              </a:lnSpc>
            </a:pPr>
            <a:r>
              <a:rPr lang="en-NZ" sz="2200" dirty="0">
                <a:solidFill>
                  <a:srgbClr val="FF0000"/>
                </a:solidFill>
                <a:latin typeface="+mn-lt"/>
              </a:rPr>
              <a:t>Should this be the other way around? i.e. use actual biomarker value to predict hyper score</a:t>
            </a:r>
            <a:endParaRPr lang="en-NZ" sz="2200" dirty="0">
              <a:latin typeface="+mn-lt"/>
            </a:endParaRPr>
          </a:p>
          <a:p>
            <a:pPr algn="l">
              <a:lnSpc>
                <a:spcPct val="100000"/>
              </a:lnSpc>
            </a:pPr>
            <a:endParaRPr lang="en-NZ" sz="2200" dirty="0">
              <a:latin typeface="+mn-lt"/>
            </a:endParaRPr>
          </a:p>
          <a:p>
            <a:pPr marL="457200" indent="-457200" algn="l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NZ" sz="2200" dirty="0">
                <a:latin typeface="+mn-lt"/>
              </a:rPr>
              <a:t>Evaluation: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NZ" sz="2000" dirty="0">
                <a:latin typeface="+mn-lt"/>
              </a:rPr>
              <a:t>Calculate an error(percentage difference)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NZ" sz="2000" dirty="0">
                <a:latin typeface="+mn-lt"/>
              </a:rPr>
              <a:t>Plot correlation of predicted vs real value (at imaging visit 2)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NZ" sz="2000" dirty="0">
                <a:latin typeface="+mn-lt"/>
              </a:rPr>
              <a:t>Plot Bland-Altman to compare two distributions (predicted vs real value)</a:t>
            </a:r>
          </a:p>
          <a:p>
            <a:pPr marL="457200" indent="-457200" algn="l"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NZ" sz="2200" dirty="0">
              <a:latin typeface="+mn-lt"/>
            </a:endParaRPr>
          </a:p>
          <a:p>
            <a:pPr marL="457200" indent="-457200" algn="l"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NZ" sz="2200" dirty="0">
              <a:latin typeface="+mn-lt"/>
            </a:endParaRPr>
          </a:p>
          <a:p>
            <a:pPr marL="457200" indent="-457200" algn="l"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NZ" sz="2200" dirty="0">
              <a:latin typeface="+mn-lt"/>
            </a:endParaRPr>
          </a:p>
          <a:p>
            <a:pPr marL="457200" indent="-457200" algn="l"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NZ" sz="2200" dirty="0">
              <a:latin typeface="+mn-lt"/>
            </a:endParaRPr>
          </a:p>
          <a:p>
            <a:pPr marL="457200" indent="-457200" algn="l"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NZ" sz="2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916751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8127154-A687-0752-41B4-4E4C0F80DA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7056" y="0"/>
            <a:ext cx="68378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7720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F2F5912-52EE-A1BF-F47D-C081898C1B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9058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9F488DE-8C5E-6876-A4C9-E84023E428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7851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6063B58-831F-B61A-DD8D-E1492B5197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1310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893C38-E4D7-2F1C-0426-F747899779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6744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1F9651D-B5AC-98A8-74BA-0292FC2AD4C0}"/>
              </a:ext>
            </a:extLst>
          </p:cNvPr>
          <p:cNvSpPr txBox="1">
            <a:spLocks/>
          </p:cNvSpPr>
          <p:nvPr/>
        </p:nvSpPr>
        <p:spPr>
          <a:xfrm>
            <a:off x="0" y="67532"/>
            <a:ext cx="12192000" cy="45720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/>
              <a:t>Split Hyper Score into Intervals and Plot Means of Variables per Interval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609C13-A9EE-7271-D601-3AFFD728A7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0793" y="645878"/>
            <a:ext cx="6096000" cy="610424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01D40BA-E104-02E2-12B8-316CDA87B12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89"/>
          <a:stretch/>
        </p:blipFill>
        <p:spPr>
          <a:xfrm>
            <a:off x="454364" y="1205058"/>
            <a:ext cx="4780427" cy="5254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9260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0F36F28-40FF-6E29-92D6-142354086C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8113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625399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0CACC37-2C65-6752-3D16-890A162BDF62}"/>
              </a:ext>
            </a:extLst>
          </p:cNvPr>
          <p:cNvSpPr txBox="1">
            <a:spLocks/>
          </p:cNvSpPr>
          <p:nvPr/>
        </p:nvSpPr>
        <p:spPr>
          <a:xfrm>
            <a:off x="0" y="179294"/>
            <a:ext cx="5876925" cy="45720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/>
              <a:t>All Variables (No Ft Selection)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5DDC1E2-C906-2512-3AF8-F91CE41D6EFD}"/>
              </a:ext>
            </a:extLst>
          </p:cNvPr>
          <p:cNvSpPr txBox="1">
            <a:spLocks/>
          </p:cNvSpPr>
          <p:nvPr/>
        </p:nvSpPr>
        <p:spPr>
          <a:xfrm>
            <a:off x="6315077" y="179294"/>
            <a:ext cx="5876925" cy="74526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/>
              <a:t>Co-Cor Ft Selection Only</a:t>
            </a:r>
          </a:p>
          <a:p>
            <a:r>
              <a:rPr lang="en-NZ" sz="2400" b="1" dirty="0"/>
              <a:t>(Imbalanced Brain/Body Comp Variables)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4C915A2-A748-B159-4E91-5284DEE7CB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637" y="1002257"/>
            <a:ext cx="5581650" cy="56388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28F02E6-4227-340D-886A-D59595D5B2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3188" y="1011782"/>
            <a:ext cx="5591175" cy="562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6966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592161D5-2D98-2BC7-04E6-72C4F60B2151}"/>
              </a:ext>
            </a:extLst>
          </p:cNvPr>
          <p:cNvSpPr txBox="1">
            <a:spLocks/>
          </p:cNvSpPr>
          <p:nvPr/>
        </p:nvSpPr>
        <p:spPr>
          <a:xfrm>
            <a:off x="6167120" y="179293"/>
            <a:ext cx="5876925" cy="45720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/>
              <a:t>Co-Cor Ft Selection + Body Comp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72DEB58-2372-317B-5017-ECDF272870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10"/>
          <a:stretch/>
        </p:blipFill>
        <p:spPr>
          <a:xfrm>
            <a:off x="6167120" y="761734"/>
            <a:ext cx="5928129" cy="5916972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014F13B3-E6E9-E7BC-21C8-5839752664C9}"/>
              </a:ext>
            </a:extLst>
          </p:cNvPr>
          <p:cNvSpPr txBox="1">
            <a:spLocks/>
          </p:cNvSpPr>
          <p:nvPr/>
        </p:nvSpPr>
        <p:spPr>
          <a:xfrm>
            <a:off x="0" y="179292"/>
            <a:ext cx="5876925" cy="45720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/>
              <a:t>Co-Cor Ft Selection + Brain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6918F45-9D56-5895-F6FA-7662205366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51" y="841059"/>
            <a:ext cx="5780174" cy="5837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7768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460A8B6-A27B-2DD6-FB2F-16CF2F7CBA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53751"/>
            <a:ext cx="6096000" cy="610424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5AB64CC-F54F-B83D-BC48-47C644585A47}"/>
              </a:ext>
            </a:extLst>
          </p:cNvPr>
          <p:cNvSpPr txBox="1">
            <a:spLocks/>
          </p:cNvSpPr>
          <p:nvPr/>
        </p:nvSpPr>
        <p:spPr>
          <a:xfrm>
            <a:off x="0" y="179292"/>
            <a:ext cx="5876925" cy="45720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/>
              <a:t>Mean per (10) intervals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2540AC6-EB9A-C519-66D2-FA1B4798F0EA}"/>
              </a:ext>
            </a:extLst>
          </p:cNvPr>
          <p:cNvSpPr txBox="1">
            <a:spLocks/>
          </p:cNvSpPr>
          <p:nvPr/>
        </p:nvSpPr>
        <p:spPr>
          <a:xfrm>
            <a:off x="6311452" y="179292"/>
            <a:ext cx="5876925" cy="45720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/>
              <a:t>Median per (10) intervals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35EA45-7105-BB9D-46C4-756DC4E4F0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3203" y="753750"/>
            <a:ext cx="6068759" cy="6104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7096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5AB64CC-F54F-B83D-BC48-47C644585A47}"/>
              </a:ext>
            </a:extLst>
          </p:cNvPr>
          <p:cNvSpPr txBox="1">
            <a:spLocks/>
          </p:cNvSpPr>
          <p:nvPr/>
        </p:nvSpPr>
        <p:spPr>
          <a:xfrm>
            <a:off x="0" y="179292"/>
            <a:ext cx="5876925" cy="45720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/>
              <a:t>Mean per (20) intervals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2540AC6-EB9A-C519-66D2-FA1B4798F0EA}"/>
              </a:ext>
            </a:extLst>
          </p:cNvPr>
          <p:cNvSpPr txBox="1">
            <a:spLocks/>
          </p:cNvSpPr>
          <p:nvPr/>
        </p:nvSpPr>
        <p:spPr>
          <a:xfrm>
            <a:off x="6311452" y="179292"/>
            <a:ext cx="5876925" cy="45720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/>
              <a:t>Median per (20) intervals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C93CCCE-1329-F3C7-10FB-56DD255BF9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6495"/>
            <a:ext cx="6203260" cy="622150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D383634-7D34-D781-E936-E734C1DA78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3260" y="636495"/>
            <a:ext cx="6110660" cy="6166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9459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8127154-A687-0752-41B4-4E4C0F80DA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7056" y="0"/>
            <a:ext cx="68378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5830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172AABC-EF90-6556-4689-D1C8D135A113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4800" b="1" dirty="0"/>
              <a:t>Variable Vs Hyper Score Per Trajectory</a:t>
            </a:r>
          </a:p>
        </p:txBody>
      </p:sp>
    </p:spTree>
    <p:extLst>
      <p:ext uri="{BB962C8B-B14F-4D97-AF65-F5344CB8AC3E}">
        <p14:creationId xmlns:p14="http://schemas.microsoft.com/office/powerpoint/2010/main" val="20066531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9830</TotalTime>
  <Words>522</Words>
  <Application>Microsoft Office PowerPoint</Application>
  <PresentationFormat>Widescreen</PresentationFormat>
  <Paragraphs>60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-apple-system</vt:lpstr>
      <vt:lpstr>Arial</vt:lpstr>
      <vt:lpstr>Calibri</vt:lpstr>
      <vt:lpstr>Calibri Light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Zhao Xiong</dc:creator>
  <cp:lastModifiedBy>Mohanad Alkhodari</cp:lastModifiedBy>
  <cp:revision>251</cp:revision>
  <dcterms:created xsi:type="dcterms:W3CDTF">2022-05-10T13:43:13Z</dcterms:created>
  <dcterms:modified xsi:type="dcterms:W3CDTF">2023-01-16T12:14:18Z</dcterms:modified>
</cp:coreProperties>
</file>